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0" r:id="rId4"/>
  </p:sldMasterIdLst>
  <p:notesMasterIdLst>
    <p:notesMasterId r:id="rId17"/>
  </p:notesMasterIdLst>
  <p:handoutMasterIdLst>
    <p:handoutMasterId r:id="rId18"/>
  </p:handoutMasterIdLst>
  <p:sldIdLst>
    <p:sldId id="305" r:id="rId5"/>
    <p:sldId id="314" r:id="rId6"/>
    <p:sldId id="335" r:id="rId7"/>
    <p:sldId id="336" r:id="rId8"/>
    <p:sldId id="306" r:id="rId9"/>
    <p:sldId id="326" r:id="rId10"/>
    <p:sldId id="329" r:id="rId11"/>
    <p:sldId id="330" r:id="rId12"/>
    <p:sldId id="331" r:id="rId13"/>
    <p:sldId id="334" r:id="rId14"/>
    <p:sldId id="323" r:id="rId15"/>
    <p:sldId id="316" r:id="rId16"/>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3" name="Author" initials="A"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9D7D9"/>
    <a:srgbClr val="A65B3A"/>
    <a:srgbClr val="73292A"/>
    <a:srgbClr val="00CC99"/>
    <a:srgbClr val="93D3D9"/>
    <a:srgbClr val="AAD6FF"/>
    <a:srgbClr val="B2C8CD"/>
    <a:srgbClr val="CCD8D6"/>
    <a:srgbClr val="4F5945"/>
    <a:srgbClr val="7F867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879" autoAdjust="0"/>
  </p:normalViewPr>
  <p:slideViewPr>
    <p:cSldViewPr snapToGrid="0">
      <p:cViewPr varScale="1">
        <p:scale>
          <a:sx n="82" d="100"/>
          <a:sy n="82" d="100"/>
        </p:scale>
        <p:origin x="720" y="72"/>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showGuides="1">
      <p:cViewPr varScale="1">
        <p:scale>
          <a:sx n="92" d="100"/>
          <a:sy n="92" d="100"/>
        </p:scale>
        <p:origin x="3648"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49852A6-C536-198B-0B36-808C24FAAF6B}"/>
              </a:ext>
            </a:extLst>
          </p:cNvPr>
          <p:cNvSpPr>
            <a:spLocks noGrp="1"/>
          </p:cNvSpPr>
          <p:nvPr>
            <p:ph type="hdr" sz="quarter"/>
          </p:nvPr>
        </p:nvSpPr>
        <p:spPr>
          <a:xfrm>
            <a:off x="0" y="0"/>
            <a:ext cx="2945659" cy="498056"/>
          </a:xfrm>
          <a:prstGeom prst="rect">
            <a:avLst/>
          </a:prstGeom>
        </p:spPr>
        <p:txBody>
          <a:bodyPr vert="horz" lIns="91440" tIns="45720" rIns="91440" bIns="45720" rtlCol="0"/>
          <a:lstStyle>
            <a:lvl1pPr algn="l">
              <a:defRPr lang="en-GB" sz="1200"/>
            </a:lvl1pPr>
          </a:lstStyle>
          <a:p>
            <a:pPr rtl="0"/>
            <a:endParaRPr lang="en-GB" dirty="0"/>
          </a:p>
        </p:txBody>
      </p:sp>
      <p:sp>
        <p:nvSpPr>
          <p:cNvPr id="3" name="Date Placeholder 2">
            <a:extLst>
              <a:ext uri="{FF2B5EF4-FFF2-40B4-BE49-F238E27FC236}">
                <a16:creationId xmlns:a16="http://schemas.microsoft.com/office/drawing/2014/main" id="{9F40B29C-E84A-E4D1-8998-1A961EC23BAC}"/>
              </a:ext>
            </a:extLst>
          </p:cNvPr>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lang="en-GB" sz="1200"/>
            </a:lvl1pPr>
          </a:lstStyle>
          <a:p>
            <a:pPr rtl="0"/>
            <a:fld id="{62A5AE42-7DC1-8140-9B13-146984FDEF22}" type="datetimeFigureOut">
              <a:rPr lang="en-GB" smtClean="0"/>
              <a:t>22/06/2025</a:t>
            </a:fld>
            <a:endParaRPr lang="en-GB" dirty="0"/>
          </a:p>
        </p:txBody>
      </p:sp>
      <p:sp>
        <p:nvSpPr>
          <p:cNvPr id="4" name="Footer Placeholder 3">
            <a:extLst>
              <a:ext uri="{FF2B5EF4-FFF2-40B4-BE49-F238E27FC236}">
                <a16:creationId xmlns:a16="http://schemas.microsoft.com/office/drawing/2014/main" id="{FCCE4DE7-ED89-D264-F004-38F2DF4879D8}"/>
              </a:ext>
            </a:extLst>
          </p:cNvPr>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lang="en-GB" sz="1200"/>
            </a:lvl1pPr>
          </a:lstStyle>
          <a:p>
            <a:pPr rtl="0"/>
            <a:endParaRPr lang="en-GB" dirty="0"/>
          </a:p>
        </p:txBody>
      </p:sp>
      <p:sp>
        <p:nvSpPr>
          <p:cNvPr id="5" name="Slide Number Placeholder 4">
            <a:extLst>
              <a:ext uri="{FF2B5EF4-FFF2-40B4-BE49-F238E27FC236}">
                <a16:creationId xmlns:a16="http://schemas.microsoft.com/office/drawing/2014/main" id="{CF7E8591-FF54-5A00-A703-95ABC16B78DA}"/>
              </a:ext>
            </a:extLst>
          </p:cNvPr>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lang="en-GB" sz="1200"/>
            </a:lvl1pPr>
          </a:lstStyle>
          <a:p>
            <a:pPr rtl="0"/>
            <a:fld id="{17369B77-94AB-0344-9EBF-9DB9EE8D3ABC}" type="slidenum">
              <a:rPr lang="en-GB" smtClean="0"/>
              <a:t>‹#›</a:t>
            </a:fld>
            <a:endParaRPr lang="en-GB" dirty="0"/>
          </a:p>
        </p:txBody>
      </p:sp>
    </p:spTree>
    <p:extLst>
      <p:ext uri="{BB962C8B-B14F-4D97-AF65-F5344CB8AC3E}">
        <p14:creationId xmlns:p14="http://schemas.microsoft.com/office/powerpoint/2010/main" val="23985974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lang="en-GB" sz="1200"/>
            </a:lvl1pPr>
          </a:lstStyle>
          <a:p>
            <a:pPr rtl="0"/>
            <a:endParaRPr lang="en-GB" dirty="0"/>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lang="en-GB" sz="1200"/>
            </a:lvl1pPr>
          </a:lstStyle>
          <a:p>
            <a:pPr rtl="0"/>
            <a:fld id="{E8F75F72-8950-AF4F-9381-1D26FB547EA1}" type="datetimeFigureOut">
              <a:rPr lang="en-GB" smtClean="0"/>
              <a:t>22/06/2025</a:t>
            </a:fld>
            <a:endParaRPr lang="en-GB" dirty="0"/>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defPPr>
              <a:defRPr lang="en-GB"/>
            </a:defPPr>
          </a:lstStyle>
          <a:p>
            <a:pPr rtl="0"/>
            <a:endParaRPr lang="en-GB" dirty="0"/>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defPPr>
              <a:defRPr lang="en-GB"/>
            </a:def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lang="en-GB" sz="1200"/>
            </a:lvl1pPr>
          </a:lstStyle>
          <a:p>
            <a:pPr rtl="0"/>
            <a:endParaRPr lang="en-GB" dirty="0"/>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lang="en-GB" sz="1200"/>
            </a:lvl1pPr>
          </a:lstStyle>
          <a:p>
            <a:pPr rtl="0"/>
            <a:fld id="{0775476F-A808-1F46-A368-07984F6DA22E}" type="slidenum">
              <a:rPr lang="en-GB" smtClean="0"/>
              <a:t>‹#›</a:t>
            </a:fld>
            <a:endParaRPr lang="en-GB" dirty="0"/>
          </a:p>
        </p:txBody>
      </p:sp>
    </p:spTree>
    <p:extLst>
      <p:ext uri="{BB962C8B-B14F-4D97-AF65-F5344CB8AC3E}">
        <p14:creationId xmlns:p14="http://schemas.microsoft.com/office/powerpoint/2010/main" val="1114252724"/>
      </p:ext>
    </p:extLst>
  </p:cSld>
  <p:clrMap bg1="lt1" tx1="dk1" bg2="lt2" tx2="dk2" accent1="accent1" accent2="accent2" accent3="accent3" accent4="accent4" accent5="accent5" accent6="accent6" hlink="hlink" folHlink="folHlink"/>
  <p:notesStyle>
    <a:lvl1pPr marL="0" algn="l" defTabSz="914400" rtl="0" eaLnBrk="1" latinLnBrk="0" hangingPunct="1">
      <a:defRPr lang="en-GB" sz="1200" kern="1200">
        <a:solidFill>
          <a:schemeClr val="tx1"/>
        </a:solidFill>
        <a:latin typeface="+mn-lt"/>
        <a:ea typeface="+mn-ea"/>
        <a:cs typeface="+mn-cs"/>
      </a:defRPr>
    </a:lvl1pPr>
    <a:lvl2pPr marL="457200" algn="l" defTabSz="914400" rtl="0" eaLnBrk="1" latinLnBrk="0" hangingPunct="1">
      <a:defRPr lang="en-GB" sz="1200" kern="1200">
        <a:solidFill>
          <a:schemeClr val="tx1"/>
        </a:solidFill>
        <a:latin typeface="+mn-lt"/>
        <a:ea typeface="+mn-ea"/>
        <a:cs typeface="+mn-cs"/>
      </a:defRPr>
    </a:lvl2pPr>
    <a:lvl3pPr marL="914400" algn="l" defTabSz="914400" rtl="0" eaLnBrk="1" latinLnBrk="0" hangingPunct="1">
      <a:defRPr lang="en-GB" sz="1200" kern="1200">
        <a:solidFill>
          <a:schemeClr val="tx1"/>
        </a:solidFill>
        <a:latin typeface="+mn-lt"/>
        <a:ea typeface="+mn-ea"/>
        <a:cs typeface="+mn-cs"/>
      </a:defRPr>
    </a:lvl3pPr>
    <a:lvl4pPr marL="1371600" algn="l" defTabSz="914400" rtl="0" eaLnBrk="1" latinLnBrk="0" hangingPunct="1">
      <a:defRPr lang="en-GB" sz="1200" kern="1200">
        <a:solidFill>
          <a:schemeClr val="tx1"/>
        </a:solidFill>
        <a:latin typeface="+mn-lt"/>
        <a:ea typeface="+mn-ea"/>
        <a:cs typeface="+mn-cs"/>
      </a:defRPr>
    </a:lvl4pPr>
    <a:lvl5pPr marL="1828800" algn="l" defTabSz="914400" rtl="0" eaLnBrk="1" latinLnBrk="0" hangingPunct="1">
      <a:defRPr lang="en-GB" sz="1200" kern="1200">
        <a:solidFill>
          <a:schemeClr val="tx1"/>
        </a:solidFill>
        <a:latin typeface="+mn-lt"/>
        <a:ea typeface="+mn-ea"/>
        <a:cs typeface="+mn-cs"/>
      </a:defRPr>
    </a:lvl5pPr>
    <a:lvl6pPr marL="2286000" algn="l" defTabSz="914400" rtl="0" eaLnBrk="1" latinLnBrk="0" hangingPunct="1">
      <a:defRPr lang="en-GB" sz="1200" kern="1200">
        <a:solidFill>
          <a:schemeClr val="tx1"/>
        </a:solidFill>
        <a:latin typeface="+mn-lt"/>
        <a:ea typeface="+mn-ea"/>
        <a:cs typeface="+mn-cs"/>
      </a:defRPr>
    </a:lvl6pPr>
    <a:lvl7pPr marL="2743200" algn="l" defTabSz="914400" rtl="0" eaLnBrk="1" latinLnBrk="0" hangingPunct="1">
      <a:defRPr lang="en-GB" sz="1200" kern="1200">
        <a:solidFill>
          <a:schemeClr val="tx1"/>
        </a:solidFill>
        <a:latin typeface="+mn-lt"/>
        <a:ea typeface="+mn-ea"/>
        <a:cs typeface="+mn-cs"/>
      </a:defRPr>
    </a:lvl7pPr>
    <a:lvl8pPr marL="3200400" algn="l" defTabSz="914400" rtl="0" eaLnBrk="1" latinLnBrk="0" hangingPunct="1">
      <a:defRPr lang="en-GB" sz="1200" kern="1200">
        <a:solidFill>
          <a:schemeClr val="tx1"/>
        </a:solidFill>
        <a:latin typeface="+mn-lt"/>
        <a:ea typeface="+mn-ea"/>
        <a:cs typeface="+mn-cs"/>
      </a:defRPr>
    </a:lvl8pPr>
    <a:lvl9pPr marL="3657600" algn="l" defTabSz="914400" rtl="0" eaLnBrk="1" latinLnBrk="0" hangingPunct="1">
      <a:defRPr lang="en-GB"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0775476F-A808-1F46-A368-07984F6DA22E}" type="slidenum">
              <a:rPr lang="en-GB" smtClean="0"/>
              <a:t>1</a:t>
            </a:fld>
            <a:endParaRPr lang="en-GB"/>
          </a:p>
        </p:txBody>
      </p:sp>
    </p:spTree>
    <p:extLst>
      <p:ext uri="{BB962C8B-B14F-4D97-AF65-F5344CB8AC3E}">
        <p14:creationId xmlns:p14="http://schemas.microsoft.com/office/powerpoint/2010/main" val="23082376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0775476F-A808-1F46-A368-07984F6DA22E}" type="slidenum">
              <a:rPr lang="en-GB" smtClean="0"/>
              <a:t>2</a:t>
            </a:fld>
            <a:endParaRPr lang="en-GB"/>
          </a:p>
        </p:txBody>
      </p:sp>
    </p:spTree>
    <p:extLst>
      <p:ext uri="{BB962C8B-B14F-4D97-AF65-F5344CB8AC3E}">
        <p14:creationId xmlns:p14="http://schemas.microsoft.com/office/powerpoint/2010/main" val="19873010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0775476F-A808-1F46-A368-07984F6DA22E}" type="slidenum">
              <a:rPr lang="en-GB" smtClean="0"/>
              <a:t>3</a:t>
            </a:fld>
            <a:endParaRPr lang="en-GB"/>
          </a:p>
        </p:txBody>
      </p:sp>
    </p:spTree>
    <p:extLst>
      <p:ext uri="{BB962C8B-B14F-4D97-AF65-F5344CB8AC3E}">
        <p14:creationId xmlns:p14="http://schemas.microsoft.com/office/powerpoint/2010/main" val="9168445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0775476F-A808-1F46-A368-07984F6DA22E}" type="slidenum">
              <a:rPr lang="en-GB" smtClean="0"/>
              <a:t>5</a:t>
            </a:fld>
            <a:endParaRPr lang="en-GB"/>
          </a:p>
        </p:txBody>
      </p:sp>
    </p:spTree>
    <p:extLst>
      <p:ext uri="{BB962C8B-B14F-4D97-AF65-F5344CB8AC3E}">
        <p14:creationId xmlns:p14="http://schemas.microsoft.com/office/powerpoint/2010/main" val="8808118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0775476F-A808-1F46-A368-07984F6DA22E}" type="slidenum">
              <a:rPr lang="en-GB" smtClean="0"/>
              <a:t>11</a:t>
            </a:fld>
            <a:endParaRPr lang="en-GB"/>
          </a:p>
        </p:txBody>
      </p:sp>
    </p:spTree>
    <p:extLst>
      <p:ext uri="{BB962C8B-B14F-4D97-AF65-F5344CB8AC3E}">
        <p14:creationId xmlns:p14="http://schemas.microsoft.com/office/powerpoint/2010/main" val="25442366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defPPr>
              <a:defRPr lang="en-GB"/>
            </a:defPPr>
          </a:lstStyle>
          <a:p>
            <a:pPr rtl="0"/>
            <a:endParaRPr lang="en-GB"/>
          </a:p>
        </p:txBody>
      </p:sp>
      <p:sp>
        <p:nvSpPr>
          <p:cNvPr id="4" name="Slide Number Placeholder 3"/>
          <p:cNvSpPr>
            <a:spLocks noGrp="1"/>
          </p:cNvSpPr>
          <p:nvPr>
            <p:ph type="sldNum" sz="quarter" idx="5"/>
          </p:nvPr>
        </p:nvSpPr>
        <p:spPr/>
        <p:txBody>
          <a:bodyPr rtlCol="0"/>
          <a:lstStyle>
            <a:defPPr>
              <a:defRPr lang="en-GB"/>
            </a:defPPr>
          </a:lstStyle>
          <a:p>
            <a:pPr rtl="0"/>
            <a:fld id="{0775476F-A808-1F46-A368-07984F6DA22E}" type="slidenum">
              <a:rPr lang="en-GB" smtClean="0"/>
              <a:t>12</a:t>
            </a:fld>
            <a:endParaRPr lang="en-GB" dirty="0"/>
          </a:p>
        </p:txBody>
      </p:sp>
    </p:spTree>
    <p:extLst>
      <p:ext uri="{BB962C8B-B14F-4D97-AF65-F5344CB8AC3E}">
        <p14:creationId xmlns:p14="http://schemas.microsoft.com/office/powerpoint/2010/main" val="214047026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GB"/>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B61BEF0D-F0BB-DE4B-95CE-6DB70DBA9567}" type="datetimeFigureOut">
              <a:rPr lang="en-US" smtClean="0"/>
              <a:pPr/>
              <a:t>6/22/2025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plant&#10;&#10;Description automatically generated">
            <a:extLst>
              <a:ext uri="{FF2B5EF4-FFF2-40B4-BE49-F238E27FC236}">
                <a16:creationId xmlns:a16="http://schemas.microsoft.com/office/drawing/2014/main" id="{962F7972-0C10-6A8C-AB40-957482A000A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517210" y="0"/>
            <a:ext cx="8392026" cy="6858000"/>
          </a:xfrm>
          <a:prstGeom prst="rect">
            <a:avLst/>
          </a:prstGeom>
        </p:spPr>
      </p:pic>
      <p:sp>
        <p:nvSpPr>
          <p:cNvPr id="9" name="Oval 8">
            <a:extLst>
              <a:ext uri="{FF2B5EF4-FFF2-40B4-BE49-F238E27FC236}">
                <a16:creationId xmlns:a16="http://schemas.microsoft.com/office/drawing/2014/main" id="{149F63C6-D2AB-5BA7-226D-E37831FC1F67}"/>
              </a:ext>
            </a:extLst>
          </p:cNvPr>
          <p:cNvSpPr/>
          <p:nvPr userDrawn="1"/>
        </p:nvSpPr>
        <p:spPr>
          <a:xfrm>
            <a:off x="3300284" y="654912"/>
            <a:ext cx="5591432" cy="5591432"/>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cxnSp>
        <p:nvCxnSpPr>
          <p:cNvPr id="12" name="Straight Connector 11">
            <a:extLst>
              <a:ext uri="{FF2B5EF4-FFF2-40B4-BE49-F238E27FC236}">
                <a16:creationId xmlns:a16="http://schemas.microsoft.com/office/drawing/2014/main" id="{91A1152F-F0AC-DD8E-47DF-9AA0173AC091}"/>
              </a:ext>
            </a:extLst>
          </p:cNvPr>
          <p:cNvCxnSpPr>
            <a:cxnSpLocks/>
          </p:cNvCxnSpPr>
          <p:nvPr userDrawn="1"/>
        </p:nvCxnSpPr>
        <p:spPr>
          <a:xfrm>
            <a:off x="4359876" y="4300155"/>
            <a:ext cx="3472249" cy="0"/>
          </a:xfrm>
          <a:prstGeom prst="line">
            <a:avLst/>
          </a:prstGeom>
          <a:ln w="19050">
            <a:solidFill>
              <a:schemeClr val="accent1"/>
            </a:solidFill>
          </a:ln>
        </p:spPr>
        <p:style>
          <a:lnRef idx="1">
            <a:schemeClr val="dk1"/>
          </a:lnRef>
          <a:fillRef idx="0">
            <a:schemeClr val="dk1"/>
          </a:fillRef>
          <a:effectRef idx="0">
            <a:schemeClr val="dk1"/>
          </a:effectRef>
          <a:fontRef idx="minor">
            <a:schemeClr val="tx1"/>
          </a:fontRef>
        </p:style>
      </p:cxnSp>
      <p:pic>
        <p:nvPicPr>
          <p:cNvPr id="13" name="Picture 12" descr="A picture containing text&#10;&#10;Description automatically generated">
            <a:extLst>
              <a:ext uri="{FF2B5EF4-FFF2-40B4-BE49-F238E27FC236}">
                <a16:creationId xmlns:a16="http://schemas.microsoft.com/office/drawing/2014/main" id="{2A111864-6C59-1BAE-A97C-97AC35C2495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609961" y="4157464"/>
            <a:ext cx="972078" cy="285381"/>
          </a:xfrm>
          <a:prstGeom prst="rect">
            <a:avLst/>
          </a:prstGeom>
        </p:spPr>
      </p:pic>
      <p:sp>
        <p:nvSpPr>
          <p:cNvPr id="14" name="Oval 13">
            <a:extLst>
              <a:ext uri="{FF2B5EF4-FFF2-40B4-BE49-F238E27FC236}">
                <a16:creationId xmlns:a16="http://schemas.microsoft.com/office/drawing/2014/main" id="{9C0F2590-7740-8C8B-C42B-A00DA62ABE99}"/>
              </a:ext>
            </a:extLst>
          </p:cNvPr>
          <p:cNvSpPr/>
          <p:nvPr userDrawn="1"/>
        </p:nvSpPr>
        <p:spPr>
          <a:xfrm>
            <a:off x="3447535" y="807312"/>
            <a:ext cx="5296930" cy="5296930"/>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15" name="Picture 14" descr="A picture containing ceramic ware, porcelain&#10;&#10;Description automatically generated">
            <a:extLst>
              <a:ext uri="{FF2B5EF4-FFF2-40B4-BE49-F238E27FC236}">
                <a16:creationId xmlns:a16="http://schemas.microsoft.com/office/drawing/2014/main" id="{D83A7A8B-04A9-E578-F652-D0357CCDDF18}"/>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7019338" y="4814449"/>
            <a:ext cx="1668775" cy="1621434"/>
          </a:xfrm>
          <a:prstGeom prst="rect">
            <a:avLst/>
          </a:prstGeom>
        </p:spPr>
      </p:pic>
      <p:pic>
        <p:nvPicPr>
          <p:cNvPr id="16" name="Picture 15">
            <a:extLst>
              <a:ext uri="{FF2B5EF4-FFF2-40B4-BE49-F238E27FC236}">
                <a16:creationId xmlns:a16="http://schemas.microsoft.com/office/drawing/2014/main" id="{E253C75A-34E2-0BDE-CFAA-327695483040}"/>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3530777" y="1164252"/>
            <a:ext cx="818801" cy="845501"/>
          </a:xfrm>
          <a:prstGeom prst="rect">
            <a:avLst/>
          </a:prstGeom>
        </p:spPr>
      </p:pic>
    </p:spTree>
    <p:extLst>
      <p:ext uri="{BB962C8B-B14F-4D97-AF65-F5344CB8AC3E}">
        <p14:creationId xmlns:p14="http://schemas.microsoft.com/office/powerpoint/2010/main" val="15962095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6/22/2025</a:t>
            </a:fld>
            <a:endParaRPr lang="en-US" dirty="0"/>
          </a:p>
        </p:txBody>
      </p:sp>
      <p:sp>
        <p:nvSpPr>
          <p:cNvPr id="5" name="Footer Placeholder 4"/>
          <p:cNvSpPr>
            <a:spLocks noGrp="1"/>
          </p:cNvSpPr>
          <p:nvPr>
            <p:ph type="ftr" sz="quarter" idx="11"/>
          </p:nvPr>
        </p:nvSpPr>
        <p:spPr/>
        <p:txBody>
          <a:bodyPr/>
          <a:lstStyle/>
          <a:p>
            <a:pPr rtl="0"/>
            <a:r>
              <a:rPr lang="en-GB"/>
              <a:t>Presentation title</a:t>
            </a:r>
            <a:endParaRPr lang="en-GB" dirty="0"/>
          </a:p>
        </p:txBody>
      </p:sp>
      <p:sp>
        <p:nvSpPr>
          <p:cNvPr id="6" name="Slide Number Placeholder 5"/>
          <p:cNvSpPr>
            <a:spLocks noGrp="1"/>
          </p:cNvSpPr>
          <p:nvPr>
            <p:ph type="sldNum" sz="quarter" idx="12"/>
          </p:nvPr>
        </p:nvSpPr>
        <p:spPr/>
        <p:txBody>
          <a:bodyPr/>
          <a:lstStyle/>
          <a:p>
            <a:pPr rtl="0"/>
            <a:fld id="{294A09A9-5501-47C1-A89A-A340965A2BE2}" type="slidenum">
              <a:rPr lang="en-GB" smtClean="0"/>
              <a:pPr/>
              <a:t>‹#›</a:t>
            </a:fld>
            <a:endParaRPr lang="en-GB" dirty="0"/>
          </a:p>
        </p:txBody>
      </p:sp>
    </p:spTree>
    <p:extLst>
      <p:ext uri="{BB962C8B-B14F-4D97-AF65-F5344CB8AC3E}">
        <p14:creationId xmlns:p14="http://schemas.microsoft.com/office/powerpoint/2010/main" val="23011258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GB"/>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6/22/2025</a:t>
            </a:fld>
            <a:endParaRPr lang="en-US" dirty="0"/>
          </a:p>
        </p:txBody>
      </p:sp>
      <p:sp>
        <p:nvSpPr>
          <p:cNvPr id="5" name="Footer Placeholder 4"/>
          <p:cNvSpPr>
            <a:spLocks noGrp="1"/>
          </p:cNvSpPr>
          <p:nvPr>
            <p:ph type="ftr" sz="quarter" idx="11"/>
          </p:nvPr>
        </p:nvSpPr>
        <p:spPr/>
        <p:txBody>
          <a:bodyPr/>
          <a:lstStyle/>
          <a:p>
            <a:pPr rtl="0"/>
            <a:r>
              <a:rPr lang="en-GB"/>
              <a:t>Presentation title</a:t>
            </a:r>
            <a:endParaRPr lang="en-GB" dirty="0"/>
          </a:p>
        </p:txBody>
      </p:sp>
      <p:sp>
        <p:nvSpPr>
          <p:cNvPr id="6" name="Slide Number Placeholder 5"/>
          <p:cNvSpPr>
            <a:spLocks noGrp="1"/>
          </p:cNvSpPr>
          <p:nvPr>
            <p:ph type="sldNum" sz="quarter" idx="12"/>
          </p:nvPr>
        </p:nvSpPr>
        <p:spPr/>
        <p:txBody>
          <a:bodyPr/>
          <a:lstStyle/>
          <a:p>
            <a:pPr rtl="0"/>
            <a:fld id="{294A09A9-5501-47C1-A89A-A340965A2BE2}" type="slidenum">
              <a:rPr lang="en-GB" smtClean="0"/>
              <a:pPr/>
              <a:t>‹#›</a:t>
            </a:fld>
            <a:endParaRPr lang="en-GB" dirty="0"/>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36316654"/>
      </p:ext>
    </p:extLst>
  </p:cSld>
  <p:clrMapOvr>
    <a:masterClrMapping/>
  </p:clrMapOvr>
  <p:hf hd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GB"/>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smtClean="0"/>
              <a:t>6/22/2025</a:t>
            </a:fld>
            <a:endParaRPr lang="en-US" dirty="0"/>
          </a:p>
        </p:txBody>
      </p:sp>
      <p:sp>
        <p:nvSpPr>
          <p:cNvPr id="6" name="Footer Placeholder 5"/>
          <p:cNvSpPr>
            <a:spLocks noGrp="1"/>
          </p:cNvSpPr>
          <p:nvPr>
            <p:ph type="ftr" sz="quarter" idx="11"/>
          </p:nvPr>
        </p:nvSpPr>
        <p:spPr/>
        <p:txBody>
          <a:bodyPr/>
          <a:lstStyle/>
          <a:p>
            <a:pPr rtl="0"/>
            <a:r>
              <a:rPr lang="en-GB"/>
              <a:t>Presentation title</a:t>
            </a:r>
            <a:endParaRPr lang="en-GB" dirty="0"/>
          </a:p>
        </p:txBody>
      </p:sp>
      <p:sp>
        <p:nvSpPr>
          <p:cNvPr id="7" name="Slide Number Placeholder 6"/>
          <p:cNvSpPr>
            <a:spLocks noGrp="1"/>
          </p:cNvSpPr>
          <p:nvPr>
            <p:ph type="sldNum" sz="quarter" idx="12"/>
          </p:nvPr>
        </p:nvSpPr>
        <p:spPr/>
        <p:txBody>
          <a:bodyPr/>
          <a:lstStyle/>
          <a:p>
            <a:pPr rtl="0"/>
            <a:fld id="{294A09A9-5501-47C1-A89A-A340965A2BE2}" type="slidenum">
              <a:rPr lang="en-GB" smtClean="0"/>
              <a:pPr/>
              <a:t>‹#›</a:t>
            </a:fld>
            <a:endParaRPr lang="en-GB" dirty="0"/>
          </a:p>
        </p:txBody>
      </p:sp>
      <p:sp>
        <p:nvSpPr>
          <p:cNvPr id="8" name="Rectangle 7">
            <a:extLst>
              <a:ext uri="{FF2B5EF4-FFF2-40B4-BE49-F238E27FC236}">
                <a16:creationId xmlns:a16="http://schemas.microsoft.com/office/drawing/2014/main" id="{B0B8D51C-163E-71AF-A1E8-9B6D03FE94BD}"/>
              </a:ext>
            </a:extLst>
          </p:cNvPr>
          <p:cNvSpPr/>
          <p:nvPr userDrawn="1"/>
        </p:nvSpPr>
        <p:spPr>
          <a:xfrm>
            <a:off x="4680" y="0"/>
            <a:ext cx="12191999" cy="23092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sp>
        <p:nvSpPr>
          <p:cNvPr id="9" name="Rectangle 8">
            <a:extLst>
              <a:ext uri="{FF2B5EF4-FFF2-40B4-BE49-F238E27FC236}">
                <a16:creationId xmlns:a16="http://schemas.microsoft.com/office/drawing/2014/main" id="{B4B8C148-8C5D-F061-ABF1-6874D01BB895}"/>
              </a:ext>
            </a:extLst>
          </p:cNvPr>
          <p:cNvSpPr/>
          <p:nvPr userDrawn="1"/>
        </p:nvSpPr>
        <p:spPr>
          <a:xfrm>
            <a:off x="1007819" y="319215"/>
            <a:ext cx="10185721" cy="1444625"/>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10" name="Picture 9" descr="A picture containing mollusk, insect&#10;&#10;Description automatically generated">
            <a:extLst>
              <a:ext uri="{FF2B5EF4-FFF2-40B4-BE49-F238E27FC236}">
                <a16:creationId xmlns:a16="http://schemas.microsoft.com/office/drawing/2014/main" id="{7297D265-2ABC-8DDE-17CB-55247954408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6902" y="1631192"/>
            <a:ext cx="1207554" cy="354511"/>
          </a:xfrm>
          <a:prstGeom prst="rect">
            <a:avLst/>
          </a:prstGeom>
        </p:spPr>
      </p:pic>
    </p:spTree>
    <p:extLst>
      <p:ext uri="{BB962C8B-B14F-4D97-AF65-F5344CB8AC3E}">
        <p14:creationId xmlns:p14="http://schemas.microsoft.com/office/powerpoint/2010/main" val="1717332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GB"/>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6/22/2025</a:t>
            </a:fld>
            <a:endParaRPr lang="en-US" dirty="0"/>
          </a:p>
        </p:txBody>
      </p:sp>
      <p:sp>
        <p:nvSpPr>
          <p:cNvPr id="8" name="Footer Placeholder 7"/>
          <p:cNvSpPr>
            <a:spLocks noGrp="1"/>
          </p:cNvSpPr>
          <p:nvPr>
            <p:ph type="ftr" sz="quarter" idx="11"/>
          </p:nvPr>
        </p:nvSpPr>
        <p:spPr/>
        <p:txBody>
          <a:bodyPr/>
          <a:lstStyle/>
          <a:p>
            <a:pPr rtl="0"/>
            <a:r>
              <a:rPr lang="en-GB"/>
              <a:t>Presentation title</a:t>
            </a:r>
            <a:endParaRPr lang="en-GB" dirty="0"/>
          </a:p>
        </p:txBody>
      </p:sp>
      <p:sp>
        <p:nvSpPr>
          <p:cNvPr id="9" name="Slide Number Placeholder 8"/>
          <p:cNvSpPr>
            <a:spLocks noGrp="1"/>
          </p:cNvSpPr>
          <p:nvPr>
            <p:ph type="sldNum" sz="quarter" idx="12"/>
          </p:nvPr>
        </p:nvSpPr>
        <p:spPr/>
        <p:txBody>
          <a:bodyPr/>
          <a:lstStyle/>
          <a:p>
            <a:pPr rtl="0"/>
            <a:fld id="{294A09A9-5501-47C1-A89A-A340965A2BE2}" type="slidenum">
              <a:rPr lang="en-GB" smtClean="0"/>
              <a:pPr/>
              <a:t>‹#›</a:t>
            </a:fld>
            <a:endParaRPr lang="en-GB" dirty="0"/>
          </a:p>
        </p:txBody>
      </p:sp>
    </p:spTree>
    <p:extLst>
      <p:ext uri="{BB962C8B-B14F-4D97-AF65-F5344CB8AC3E}">
        <p14:creationId xmlns:p14="http://schemas.microsoft.com/office/powerpoint/2010/main" val="1031601365"/>
      </p:ext>
    </p:extLst>
  </p:cSld>
  <p:clrMapOvr>
    <a:masterClrMapping/>
  </p:clrMapOvr>
  <p:hf hd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6/22/2025</a:t>
            </a:fld>
            <a:endParaRPr lang="en-US" dirty="0"/>
          </a:p>
        </p:txBody>
      </p:sp>
      <p:sp>
        <p:nvSpPr>
          <p:cNvPr id="4" name="Footer Placeholder 3"/>
          <p:cNvSpPr>
            <a:spLocks noGrp="1"/>
          </p:cNvSpPr>
          <p:nvPr>
            <p:ph type="ftr" sz="quarter" idx="11"/>
          </p:nvPr>
        </p:nvSpPr>
        <p:spPr/>
        <p:txBody>
          <a:bodyPr/>
          <a:lstStyle/>
          <a:p>
            <a:pPr rtl="0"/>
            <a:r>
              <a:rPr lang="en-GB"/>
              <a:t>Presentation title</a:t>
            </a:r>
            <a:endParaRPr lang="en-GB" dirty="0"/>
          </a:p>
        </p:txBody>
      </p:sp>
      <p:sp>
        <p:nvSpPr>
          <p:cNvPr id="5" name="Slide Number Placeholder 4"/>
          <p:cNvSpPr>
            <a:spLocks noGrp="1"/>
          </p:cNvSpPr>
          <p:nvPr>
            <p:ph type="sldNum" sz="quarter" idx="12"/>
          </p:nvPr>
        </p:nvSpPr>
        <p:spPr/>
        <p:txBody>
          <a:bodyPr/>
          <a:lstStyle/>
          <a:p>
            <a:pPr rtl="0"/>
            <a:fld id="{294A09A9-5501-47C1-A89A-A340965A2BE2}" type="slidenum">
              <a:rPr lang="en-GB" smtClean="0"/>
              <a:t>‹#›</a:t>
            </a:fld>
            <a:endParaRPr lang="en-GB" dirty="0"/>
          </a:p>
        </p:txBody>
      </p:sp>
      <p:sp>
        <p:nvSpPr>
          <p:cNvPr id="6" name="Rectangle 5">
            <a:extLst>
              <a:ext uri="{FF2B5EF4-FFF2-40B4-BE49-F238E27FC236}">
                <a16:creationId xmlns:a16="http://schemas.microsoft.com/office/drawing/2014/main" id="{2E8867F4-0DD8-B71C-9EDB-99BD422DD2A8}"/>
              </a:ext>
            </a:extLst>
          </p:cNvPr>
          <p:cNvSpPr/>
          <p:nvPr userDrawn="1"/>
        </p:nvSpPr>
        <p:spPr>
          <a:xfrm>
            <a:off x="4680" y="0"/>
            <a:ext cx="12191999" cy="23092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sp>
        <p:nvSpPr>
          <p:cNvPr id="7" name="Rectangle 6">
            <a:extLst>
              <a:ext uri="{FF2B5EF4-FFF2-40B4-BE49-F238E27FC236}">
                <a16:creationId xmlns:a16="http://schemas.microsoft.com/office/drawing/2014/main" id="{4BF9C982-BECE-2626-68E3-4309C27EB53A}"/>
              </a:ext>
            </a:extLst>
          </p:cNvPr>
          <p:cNvSpPr/>
          <p:nvPr userDrawn="1"/>
        </p:nvSpPr>
        <p:spPr>
          <a:xfrm>
            <a:off x="1007819" y="319215"/>
            <a:ext cx="10185721" cy="1444625"/>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8" name="Picture 7" descr="A picture containing mollusk, insect&#10;&#10;Description automatically generated">
            <a:extLst>
              <a:ext uri="{FF2B5EF4-FFF2-40B4-BE49-F238E27FC236}">
                <a16:creationId xmlns:a16="http://schemas.microsoft.com/office/drawing/2014/main" id="{46B56C79-4EB7-006E-1809-EEF3A562676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6902" y="1631192"/>
            <a:ext cx="1207554" cy="354511"/>
          </a:xfrm>
          <a:prstGeom prst="rect">
            <a:avLst/>
          </a:prstGeom>
        </p:spPr>
      </p:pic>
    </p:spTree>
    <p:extLst>
      <p:ext uri="{BB962C8B-B14F-4D97-AF65-F5344CB8AC3E}">
        <p14:creationId xmlns:p14="http://schemas.microsoft.com/office/powerpoint/2010/main" val="35357719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6/22/2025</a:t>
            </a:fld>
            <a:endParaRPr lang="en-US" dirty="0"/>
          </a:p>
        </p:txBody>
      </p:sp>
      <p:sp>
        <p:nvSpPr>
          <p:cNvPr id="3" name="Footer Placeholder 2"/>
          <p:cNvSpPr>
            <a:spLocks noGrp="1"/>
          </p:cNvSpPr>
          <p:nvPr>
            <p:ph type="ftr" sz="quarter" idx="11"/>
          </p:nvPr>
        </p:nvSpPr>
        <p:spPr/>
        <p:txBody>
          <a:bodyPr/>
          <a:lstStyle/>
          <a:p>
            <a:pPr rtl="0"/>
            <a:r>
              <a:rPr lang="en-GB"/>
              <a:t>Presentation title</a:t>
            </a:r>
            <a:endParaRPr lang="en-GB" dirty="0"/>
          </a:p>
        </p:txBody>
      </p:sp>
      <p:sp>
        <p:nvSpPr>
          <p:cNvPr id="4" name="Slide Number Placeholder 3"/>
          <p:cNvSpPr>
            <a:spLocks noGrp="1"/>
          </p:cNvSpPr>
          <p:nvPr>
            <p:ph type="sldNum" sz="quarter" idx="12"/>
          </p:nvPr>
        </p:nvSpPr>
        <p:spPr/>
        <p:txBody>
          <a:bodyPr/>
          <a:lstStyle/>
          <a:p>
            <a:pPr rtl="0"/>
            <a:fld id="{294A09A9-5501-47C1-A89A-A340965A2BE2}" type="slidenum">
              <a:rPr lang="en-GB" smtClean="0"/>
              <a:t>‹#›</a:t>
            </a:fld>
            <a:endParaRPr lang="en-GB" dirty="0"/>
          </a:p>
        </p:txBody>
      </p:sp>
    </p:spTree>
    <p:extLst>
      <p:ext uri="{BB962C8B-B14F-4D97-AF65-F5344CB8AC3E}">
        <p14:creationId xmlns:p14="http://schemas.microsoft.com/office/powerpoint/2010/main" val="26649586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GB"/>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smtClean="0"/>
              <a:t>6/22/2025</a:t>
            </a:fld>
            <a:endParaRPr lang="en-US" dirty="0"/>
          </a:p>
        </p:txBody>
      </p:sp>
      <p:sp>
        <p:nvSpPr>
          <p:cNvPr id="6" name="Footer Placeholder 5"/>
          <p:cNvSpPr>
            <a:spLocks noGrp="1"/>
          </p:cNvSpPr>
          <p:nvPr>
            <p:ph type="ftr" sz="quarter" idx="11"/>
          </p:nvPr>
        </p:nvSpPr>
        <p:spPr/>
        <p:txBody>
          <a:bodyPr/>
          <a:lstStyle/>
          <a:p>
            <a:pPr rtl="0"/>
            <a:r>
              <a:rPr lang="en-GB"/>
              <a:t>Presentation title</a:t>
            </a:r>
            <a:endParaRPr lang="en-GB" dirty="0"/>
          </a:p>
        </p:txBody>
      </p:sp>
      <p:sp>
        <p:nvSpPr>
          <p:cNvPr id="7" name="Slide Number Placeholder 6"/>
          <p:cNvSpPr>
            <a:spLocks noGrp="1"/>
          </p:cNvSpPr>
          <p:nvPr>
            <p:ph type="sldNum" sz="quarter" idx="12"/>
          </p:nvPr>
        </p:nvSpPr>
        <p:spPr/>
        <p:txBody>
          <a:bodyPr/>
          <a:lstStyle/>
          <a:p>
            <a:pPr rtl="0"/>
            <a:fld id="{294A09A9-5501-47C1-A89A-A340965A2BE2}" type="slidenum">
              <a:rPr lang="en-GB" smtClean="0"/>
              <a:t>‹#›</a:t>
            </a:fld>
            <a:endParaRPr lang="en-GB" dirty="0"/>
          </a:p>
        </p:txBody>
      </p:sp>
    </p:spTree>
    <p:extLst>
      <p:ext uri="{BB962C8B-B14F-4D97-AF65-F5344CB8AC3E}">
        <p14:creationId xmlns:p14="http://schemas.microsoft.com/office/powerpoint/2010/main" val="1232716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GB"/>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6/22/2025</a:t>
            </a:fld>
            <a:endParaRPr lang="en-US" dirty="0"/>
          </a:p>
        </p:txBody>
      </p:sp>
      <p:sp>
        <p:nvSpPr>
          <p:cNvPr id="6" name="Footer Placeholder 5"/>
          <p:cNvSpPr>
            <a:spLocks noGrp="1"/>
          </p:cNvSpPr>
          <p:nvPr>
            <p:ph type="ftr" sz="quarter" idx="11"/>
          </p:nvPr>
        </p:nvSpPr>
        <p:spPr/>
        <p:txBody>
          <a:bodyPr/>
          <a:lstStyle/>
          <a:p>
            <a:pPr rtl="0"/>
            <a:r>
              <a:rPr lang="en-GB"/>
              <a:t>Presentation title</a:t>
            </a:r>
            <a:endParaRPr lang="en-GB" dirty="0"/>
          </a:p>
        </p:txBody>
      </p:sp>
      <p:sp>
        <p:nvSpPr>
          <p:cNvPr id="7" name="Slide Number Placeholder 6"/>
          <p:cNvSpPr>
            <a:spLocks noGrp="1"/>
          </p:cNvSpPr>
          <p:nvPr>
            <p:ph type="sldNum" sz="quarter" idx="12"/>
          </p:nvPr>
        </p:nvSpPr>
        <p:spPr/>
        <p:txBody>
          <a:bodyPr/>
          <a:lstStyle/>
          <a:p>
            <a:pPr rtl="0"/>
            <a:fld id="{294A09A9-5501-47C1-A89A-A340965A2BE2}" type="slidenum">
              <a:rPr lang="en-GB" smtClean="0"/>
              <a:t>‹#›</a:t>
            </a:fld>
            <a:endParaRPr lang="en-GB" dirty="0"/>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123777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6/22/2025</a:t>
            </a:fld>
            <a:endParaRPr lang="en-US" dirty="0"/>
          </a:p>
        </p:txBody>
      </p:sp>
      <p:sp>
        <p:nvSpPr>
          <p:cNvPr id="5" name="Footer Placeholder 4"/>
          <p:cNvSpPr>
            <a:spLocks noGrp="1"/>
          </p:cNvSpPr>
          <p:nvPr>
            <p:ph type="ftr" sz="quarter" idx="11"/>
          </p:nvPr>
        </p:nvSpPr>
        <p:spPr/>
        <p:txBody>
          <a:bodyPr/>
          <a:lstStyle/>
          <a:p>
            <a:pPr rtl="0"/>
            <a:r>
              <a:rPr lang="en-GB"/>
              <a:t>Presentation title</a:t>
            </a:r>
            <a:endParaRPr lang="en-GB" dirty="0"/>
          </a:p>
        </p:txBody>
      </p:sp>
      <p:sp>
        <p:nvSpPr>
          <p:cNvPr id="6" name="Slide Number Placeholder 5"/>
          <p:cNvSpPr>
            <a:spLocks noGrp="1"/>
          </p:cNvSpPr>
          <p:nvPr>
            <p:ph type="sldNum" sz="quarter" idx="12"/>
          </p:nvPr>
        </p:nvSpPr>
        <p:spPr/>
        <p:txBody>
          <a:bodyPr/>
          <a:lstStyle/>
          <a:p>
            <a:pPr rtl="0"/>
            <a:fld id="{294A09A9-5501-47C1-A89A-A340965A2BE2}" type="slidenum">
              <a:rPr lang="en-GB" smtClean="0"/>
              <a:pPr/>
              <a:t>‹#›</a:t>
            </a:fld>
            <a:endParaRPr lang="en-GB" dirty="0"/>
          </a:p>
        </p:txBody>
      </p:sp>
    </p:spTree>
    <p:extLst>
      <p:ext uri="{BB962C8B-B14F-4D97-AF65-F5344CB8AC3E}">
        <p14:creationId xmlns:p14="http://schemas.microsoft.com/office/powerpoint/2010/main" val="3902015299"/>
      </p:ext>
    </p:extLst>
  </p:cSld>
  <p:clrMapOvr>
    <a:masterClrMapping/>
  </p:clrMapOvr>
  <p:hf hd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GB"/>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6/22/2025</a:t>
            </a:fld>
            <a:endParaRPr lang="en-US" dirty="0"/>
          </a:p>
        </p:txBody>
      </p:sp>
      <p:sp>
        <p:nvSpPr>
          <p:cNvPr id="5" name="Footer Placeholder 4"/>
          <p:cNvSpPr>
            <a:spLocks noGrp="1"/>
          </p:cNvSpPr>
          <p:nvPr>
            <p:ph type="ftr" sz="quarter" idx="11"/>
          </p:nvPr>
        </p:nvSpPr>
        <p:spPr/>
        <p:txBody>
          <a:bodyPr/>
          <a:lstStyle/>
          <a:p>
            <a:pPr rtl="0"/>
            <a:r>
              <a:rPr lang="en-GB"/>
              <a:t>Presentation title</a:t>
            </a:r>
            <a:endParaRPr lang="en-GB" dirty="0"/>
          </a:p>
        </p:txBody>
      </p:sp>
      <p:sp>
        <p:nvSpPr>
          <p:cNvPr id="6" name="Slide Number Placeholder 5"/>
          <p:cNvSpPr>
            <a:spLocks noGrp="1"/>
          </p:cNvSpPr>
          <p:nvPr>
            <p:ph type="sldNum" sz="quarter" idx="12"/>
          </p:nvPr>
        </p:nvSpPr>
        <p:spPr/>
        <p:txBody>
          <a:bodyPr/>
          <a:lstStyle/>
          <a:p>
            <a:pPr rtl="0"/>
            <a:fld id="{294A09A9-5501-47C1-A89A-A340965A2BE2}" type="slidenum">
              <a:rPr lang="en-GB" smtClean="0"/>
              <a:pPr/>
              <a:t>‹#›</a:t>
            </a:fld>
            <a:endParaRPr lang="en-GB" dirty="0"/>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63983558"/>
      </p:ext>
    </p:extLst>
  </p:cSld>
  <p:clrMapOvr>
    <a:masterClrMapping/>
  </p:clrMapOvr>
  <p:hf hdr="0" dt="0"/>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Section Header">
    <p:bg>
      <p:bgPr>
        <a:solidFill>
          <a:schemeClr val="tx2"/>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2F45E1C-47F6-0AF9-7468-BA613D681E1D}"/>
              </a:ext>
            </a:extLst>
          </p:cNvPr>
          <p:cNvSpPr/>
          <p:nvPr userDrawn="1"/>
        </p:nvSpPr>
        <p:spPr>
          <a:xfrm>
            <a:off x="0" y="1533950"/>
            <a:ext cx="12192000" cy="37901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8" name="Picture 7" descr="A picture containing fabric&#10;&#10;Description automatically generated">
            <a:extLst>
              <a:ext uri="{FF2B5EF4-FFF2-40B4-BE49-F238E27FC236}">
                <a16:creationId xmlns:a16="http://schemas.microsoft.com/office/drawing/2014/main" id="{AB9E0D8B-7031-366D-884B-EB3FABD78CA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16200000">
            <a:off x="5056236" y="-1772981"/>
            <a:ext cx="2147050" cy="6039669"/>
          </a:xfrm>
          <a:prstGeom prst="rect">
            <a:avLst/>
          </a:prstGeom>
        </p:spPr>
      </p:pic>
      <p:sp>
        <p:nvSpPr>
          <p:cNvPr id="12" name="Rectangle 11">
            <a:extLst>
              <a:ext uri="{FF2B5EF4-FFF2-40B4-BE49-F238E27FC236}">
                <a16:creationId xmlns:a16="http://schemas.microsoft.com/office/drawing/2014/main" id="{1859314F-DCEF-A5A7-C5D9-F0D39AAC9FFA}"/>
              </a:ext>
            </a:extLst>
          </p:cNvPr>
          <p:cNvSpPr/>
          <p:nvPr userDrawn="1"/>
        </p:nvSpPr>
        <p:spPr>
          <a:xfrm>
            <a:off x="225552" y="1796143"/>
            <a:ext cx="11740896" cy="3265714"/>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16" name="Picture 15" descr="A picture containing flower, plant&#10;&#10;Description automatically generated">
            <a:extLst>
              <a:ext uri="{FF2B5EF4-FFF2-40B4-BE49-F238E27FC236}">
                <a16:creationId xmlns:a16="http://schemas.microsoft.com/office/drawing/2014/main" id="{DAAE5EB8-5B6B-6FA6-E6E7-D2F58FDFB4A4}"/>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16200000">
            <a:off x="6307543" y="-287017"/>
            <a:ext cx="1051334" cy="3866771"/>
          </a:xfrm>
          <a:prstGeom prst="rect">
            <a:avLst/>
          </a:prstGeom>
        </p:spPr>
      </p:pic>
      <p:pic>
        <p:nvPicPr>
          <p:cNvPr id="19" name="Picture 18" descr="A picture containing mollusk, insect&#10;&#10;Description automatically generated">
            <a:extLst>
              <a:ext uri="{FF2B5EF4-FFF2-40B4-BE49-F238E27FC236}">
                <a16:creationId xmlns:a16="http://schemas.microsoft.com/office/drawing/2014/main" id="{BB1368FF-AA1B-4423-30B1-BE082E6F1913}"/>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492222" y="4923380"/>
            <a:ext cx="1207554" cy="354511"/>
          </a:xfrm>
          <a:prstGeom prst="rect">
            <a:avLst/>
          </a:prstGeom>
        </p:spPr>
      </p:pic>
      <p:sp>
        <p:nvSpPr>
          <p:cNvPr id="2" name="Title 1">
            <a:extLst>
              <a:ext uri="{FF2B5EF4-FFF2-40B4-BE49-F238E27FC236}">
                <a16:creationId xmlns:a16="http://schemas.microsoft.com/office/drawing/2014/main" id="{A2DFA2E8-50A1-4465-AC33-6FAC0E7736E9}"/>
              </a:ext>
            </a:extLst>
          </p:cNvPr>
          <p:cNvSpPr>
            <a:spLocks noGrp="1"/>
          </p:cNvSpPr>
          <p:nvPr>
            <p:ph type="title"/>
          </p:nvPr>
        </p:nvSpPr>
        <p:spPr>
          <a:xfrm>
            <a:off x="1743456" y="2404872"/>
            <a:ext cx="8705088" cy="2002536"/>
          </a:xfrm>
        </p:spPr>
        <p:txBody>
          <a:bodyPr rtlCol="0" anchor="t">
            <a:normAutofit/>
          </a:bodyPr>
          <a:lstStyle>
            <a:lvl1pPr algn="ctr">
              <a:defRPr lang="en-GB" sz="4400"/>
            </a:lvl1pPr>
          </a:lstStyle>
          <a:p>
            <a:pPr rtl="0"/>
            <a:r>
              <a:rPr lang="en-US"/>
              <a:t>Click to edit Master title style</a:t>
            </a:r>
            <a:endParaRPr lang="en-GB"/>
          </a:p>
        </p:txBody>
      </p:sp>
      <p:sp>
        <p:nvSpPr>
          <p:cNvPr id="3" name="Text Placeholder 2">
            <a:extLst>
              <a:ext uri="{FF2B5EF4-FFF2-40B4-BE49-F238E27FC236}">
                <a16:creationId xmlns:a16="http://schemas.microsoft.com/office/drawing/2014/main" id="{2E65DE34-CDB7-41F7-A95A-592B99558C69}"/>
              </a:ext>
            </a:extLst>
          </p:cNvPr>
          <p:cNvSpPr>
            <a:spLocks noGrp="1"/>
          </p:cNvSpPr>
          <p:nvPr>
            <p:ph type="body" idx="1"/>
          </p:nvPr>
        </p:nvSpPr>
        <p:spPr>
          <a:xfrm>
            <a:off x="1743454" y="3964517"/>
            <a:ext cx="8705089" cy="457200"/>
          </a:xfrm>
        </p:spPr>
        <p:txBody>
          <a:bodyPr rtlCol="0" anchor="ctr"/>
          <a:lstStyle>
            <a:lvl1pPr marL="0" indent="0" algn="ctr">
              <a:buNone/>
              <a:defRPr lang="en-GB" sz="2400">
                <a:solidFill>
                  <a:schemeClr val="accent3"/>
                </a:solidFill>
              </a:defRPr>
            </a:lvl1pPr>
            <a:lvl2pPr marL="457200" indent="0">
              <a:buNone/>
              <a:defRPr lang="en-GB" sz="2000">
                <a:solidFill>
                  <a:schemeClr val="tx1">
                    <a:tint val="75000"/>
                  </a:schemeClr>
                </a:solidFill>
              </a:defRPr>
            </a:lvl2pPr>
            <a:lvl3pPr marL="914400" indent="0">
              <a:buNone/>
              <a:defRPr lang="en-GB" sz="1800">
                <a:solidFill>
                  <a:schemeClr val="tx1">
                    <a:tint val="75000"/>
                  </a:schemeClr>
                </a:solidFill>
              </a:defRPr>
            </a:lvl3pPr>
            <a:lvl4pPr marL="1371600" indent="0">
              <a:buNone/>
              <a:defRPr lang="en-GB" sz="1600">
                <a:solidFill>
                  <a:schemeClr val="tx1">
                    <a:tint val="75000"/>
                  </a:schemeClr>
                </a:solidFill>
              </a:defRPr>
            </a:lvl4pPr>
            <a:lvl5pPr marL="1828800" indent="0">
              <a:buNone/>
              <a:defRPr lang="en-GB" sz="1600">
                <a:solidFill>
                  <a:schemeClr val="tx1">
                    <a:tint val="75000"/>
                  </a:schemeClr>
                </a:solidFill>
              </a:defRPr>
            </a:lvl5pPr>
            <a:lvl6pPr marL="2286000" indent="0">
              <a:buNone/>
              <a:defRPr lang="en-GB" sz="1600">
                <a:solidFill>
                  <a:schemeClr val="tx1">
                    <a:tint val="75000"/>
                  </a:schemeClr>
                </a:solidFill>
              </a:defRPr>
            </a:lvl6pPr>
            <a:lvl7pPr marL="2743200" indent="0">
              <a:buNone/>
              <a:defRPr lang="en-GB" sz="1600">
                <a:solidFill>
                  <a:schemeClr val="tx1">
                    <a:tint val="75000"/>
                  </a:schemeClr>
                </a:solidFill>
              </a:defRPr>
            </a:lvl7pPr>
            <a:lvl8pPr marL="3200400" indent="0">
              <a:buNone/>
              <a:defRPr lang="en-GB" sz="1600">
                <a:solidFill>
                  <a:schemeClr val="tx1">
                    <a:tint val="75000"/>
                  </a:schemeClr>
                </a:solidFill>
              </a:defRPr>
            </a:lvl8pPr>
            <a:lvl9pPr marL="3657600" indent="0">
              <a:buNone/>
              <a:defRPr lang="en-GB" sz="1600">
                <a:solidFill>
                  <a:schemeClr val="tx1">
                    <a:tint val="75000"/>
                  </a:schemeClr>
                </a:solidFill>
              </a:defRPr>
            </a:lvl9pPr>
          </a:lstStyle>
          <a:p>
            <a:pPr lvl="0" rtl="0"/>
            <a:r>
              <a:rPr lang="en-US"/>
              <a:t>Click to edit Master text styles</a:t>
            </a:r>
          </a:p>
        </p:txBody>
      </p:sp>
      <p:sp>
        <p:nvSpPr>
          <p:cNvPr id="27" name="Text Placeholder 24">
            <a:extLst>
              <a:ext uri="{FF2B5EF4-FFF2-40B4-BE49-F238E27FC236}">
                <a16:creationId xmlns:a16="http://schemas.microsoft.com/office/drawing/2014/main" id="{F5E2B84E-B4F2-ED93-8084-ECFC3B9C380F}"/>
              </a:ext>
            </a:extLst>
          </p:cNvPr>
          <p:cNvSpPr>
            <a:spLocks noGrp="1"/>
          </p:cNvSpPr>
          <p:nvPr>
            <p:ph type="body" sz="quarter" idx="11" hasCustomPrompt="1"/>
          </p:nvPr>
        </p:nvSpPr>
        <p:spPr>
          <a:xfrm>
            <a:off x="10149667" y="3189069"/>
            <a:ext cx="945473" cy="1936750"/>
          </a:xfrm>
        </p:spPr>
        <p:txBody>
          <a:bodyPr rtlCol="0">
            <a:noAutofit/>
          </a:bodyPr>
          <a:lstStyle>
            <a:lvl1pPr marL="0" indent="0">
              <a:buNone/>
              <a:defRPr lang="en-GB" sz="14000" b="1">
                <a:solidFill>
                  <a:schemeClr val="tx2"/>
                </a:solidFill>
                <a:latin typeface="+mj-lt"/>
              </a:defRPr>
            </a:lvl1pPr>
          </a:lstStyle>
          <a:p>
            <a:pPr lvl="0" rtl="0"/>
            <a:r>
              <a:rPr lang="en-GB"/>
              <a:t>”</a:t>
            </a:r>
          </a:p>
        </p:txBody>
      </p:sp>
      <p:sp>
        <p:nvSpPr>
          <p:cNvPr id="28" name="Text Placeholder 24">
            <a:extLst>
              <a:ext uri="{FF2B5EF4-FFF2-40B4-BE49-F238E27FC236}">
                <a16:creationId xmlns:a16="http://schemas.microsoft.com/office/drawing/2014/main" id="{FDD82133-EB75-7E07-A9CE-730CB7F6CD34}"/>
              </a:ext>
            </a:extLst>
          </p:cNvPr>
          <p:cNvSpPr>
            <a:spLocks noGrp="1"/>
          </p:cNvSpPr>
          <p:nvPr>
            <p:ph type="body" sz="quarter" idx="10" hasCustomPrompt="1"/>
          </p:nvPr>
        </p:nvSpPr>
        <p:spPr>
          <a:xfrm>
            <a:off x="1033184" y="2136567"/>
            <a:ext cx="941832" cy="1936750"/>
          </a:xfrm>
        </p:spPr>
        <p:txBody>
          <a:bodyPr rtlCol="0">
            <a:noAutofit/>
          </a:bodyPr>
          <a:lstStyle>
            <a:lvl1pPr marL="0" indent="0">
              <a:buNone/>
              <a:defRPr lang="en-GB" sz="14000" b="1">
                <a:solidFill>
                  <a:schemeClr val="tx2"/>
                </a:solidFill>
                <a:latin typeface="+mj-lt"/>
              </a:defRPr>
            </a:lvl1pPr>
          </a:lstStyle>
          <a:p>
            <a:pPr lvl="0" rtl="0"/>
            <a:r>
              <a:rPr lang="en-GB"/>
              <a:t>“</a:t>
            </a:r>
          </a:p>
        </p:txBody>
      </p:sp>
    </p:spTree>
    <p:extLst>
      <p:ext uri="{BB962C8B-B14F-4D97-AF65-F5344CB8AC3E}">
        <p14:creationId xmlns:p14="http://schemas.microsoft.com/office/powerpoint/2010/main" val="14860410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Comparison">
    <p:spTree>
      <p:nvGrpSpPr>
        <p:cNvPr id="1" name=""/>
        <p:cNvGrpSpPr/>
        <p:nvPr/>
      </p:nvGrpSpPr>
      <p:grpSpPr>
        <a:xfrm>
          <a:off x="0" y="0"/>
          <a:ext cx="0" cy="0"/>
          <a:chOff x="0" y="0"/>
          <a:chExt cx="0" cy="0"/>
        </a:xfrm>
      </p:grpSpPr>
      <p:pic>
        <p:nvPicPr>
          <p:cNvPr id="4" name="Picture 3" descr="A picture containing fabric&#10;&#10;Description automatically generated">
            <a:extLst>
              <a:ext uri="{FF2B5EF4-FFF2-40B4-BE49-F238E27FC236}">
                <a16:creationId xmlns:a16="http://schemas.microsoft.com/office/drawing/2014/main" id="{ABAD6905-AD97-1EAF-A4A3-D0BB13B1280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667013" y="1162701"/>
            <a:ext cx="1562100" cy="4394200"/>
          </a:xfrm>
          <a:prstGeom prst="rect">
            <a:avLst/>
          </a:prstGeom>
        </p:spPr>
      </p:pic>
      <p:sp>
        <p:nvSpPr>
          <p:cNvPr id="10" name="Rectangle 9">
            <a:extLst>
              <a:ext uri="{FF2B5EF4-FFF2-40B4-BE49-F238E27FC236}">
                <a16:creationId xmlns:a16="http://schemas.microsoft.com/office/drawing/2014/main" id="{63BCB4CA-03FB-81F4-F8A2-FA9C0DBDEB11}"/>
              </a:ext>
            </a:extLst>
          </p:cNvPr>
          <p:cNvSpPr/>
          <p:nvPr userDrawn="1"/>
        </p:nvSpPr>
        <p:spPr>
          <a:xfrm>
            <a:off x="0" y="0"/>
            <a:ext cx="6096000" cy="686957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13" name="Picture 12" descr="A group of flowers&#10;&#10;Description automatically generated with low confidence">
            <a:extLst>
              <a:ext uri="{FF2B5EF4-FFF2-40B4-BE49-F238E27FC236}">
                <a16:creationId xmlns:a16="http://schemas.microsoft.com/office/drawing/2014/main" id="{138EDBF7-FA56-2BF9-ECFA-6C39FEE8F88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959852" flipH="1">
            <a:off x="1760954" y="2048834"/>
            <a:ext cx="1230524" cy="2287327"/>
          </a:xfrm>
          <a:prstGeom prst="rect">
            <a:avLst/>
          </a:prstGeom>
        </p:spPr>
      </p:pic>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8183880" y="978408"/>
            <a:ext cx="3749040" cy="1325880"/>
          </a:xfrm>
        </p:spPr>
        <p:txBody>
          <a:bodyPr rtlCol="0"/>
          <a:lstStyle>
            <a:defPPr>
              <a:defRPr lang="en-GB"/>
            </a:defPPr>
          </a:lstStyle>
          <a:p>
            <a:pPr rtl="0"/>
            <a:r>
              <a:rPr lang="en-US"/>
              <a:t>Click to edit Master title style</a:t>
            </a:r>
            <a:endParaRPr lang="en-GB"/>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p:txBody>
          <a:bodyPr rtlCol="0"/>
          <a:lstStyle>
            <a:defPPr>
              <a:defRPr lang="en-GB"/>
            </a:defPPr>
          </a:lstStyle>
          <a:p>
            <a:pPr rtl="0"/>
            <a:r>
              <a:rPr lang="en-GB"/>
              <a:t>Presentation title</a:t>
            </a:r>
            <a:endParaRPr lang="en-GB" dirty="0"/>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p:txBody>
          <a:bodyPr rtlCol="0"/>
          <a:lstStyle>
            <a:defPPr>
              <a:defRPr lang="en-GB"/>
            </a:defPPr>
          </a:lstStyle>
          <a:p>
            <a:pPr rtl="0"/>
            <a:fld id="{294A09A9-5501-47C1-A89A-A340965A2BE2}" type="slidenum">
              <a:rPr lang="en-GB" smtClean="0"/>
              <a:t>‹#›</a:t>
            </a:fld>
            <a:endParaRPr lang="en-GB" dirty="0"/>
          </a:p>
        </p:txBody>
      </p:sp>
      <p:sp>
        <p:nvSpPr>
          <p:cNvPr id="32" name="Content Placeholder 5">
            <a:extLst>
              <a:ext uri="{FF2B5EF4-FFF2-40B4-BE49-F238E27FC236}">
                <a16:creationId xmlns:a16="http://schemas.microsoft.com/office/drawing/2014/main" id="{9BEB2D80-6263-5794-6A1A-CFF345F7A92E}"/>
              </a:ext>
            </a:extLst>
          </p:cNvPr>
          <p:cNvSpPr>
            <a:spLocks noGrp="1"/>
          </p:cNvSpPr>
          <p:nvPr>
            <p:ph sz="quarter" idx="4"/>
          </p:nvPr>
        </p:nvSpPr>
        <p:spPr>
          <a:xfrm>
            <a:off x="8183880" y="2194560"/>
            <a:ext cx="3749040" cy="4306824"/>
          </a:xfrm>
        </p:spPr>
        <p:txBody>
          <a:bodyPr rtlCol="0">
            <a:normAutofit/>
          </a:bodyPr>
          <a:lstStyle>
            <a:lvl1pPr marL="0" indent="0">
              <a:lnSpc>
                <a:spcPct val="150000"/>
              </a:lnSpc>
              <a:buClr>
                <a:srgbClr val="73292A"/>
              </a:buClr>
              <a:buNone/>
              <a:defRPr lang="en-GB" sz="2400"/>
            </a:lvl1pPr>
            <a:lvl2pPr marL="228600">
              <a:buClr>
                <a:srgbClr val="73292A"/>
              </a:buClr>
              <a:defRPr lang="en-GB" sz="2000"/>
            </a:lvl2pPr>
            <a:lvl3pPr marL="685800">
              <a:buClr>
                <a:srgbClr val="73292A"/>
              </a:buClr>
              <a:defRPr lang="en-GB" sz="1800"/>
            </a:lvl3pPr>
            <a:lvl4pPr marL="1143000">
              <a:buClr>
                <a:srgbClr val="73292A"/>
              </a:buClr>
              <a:defRPr lang="en-GB" sz="1600"/>
            </a:lvl4pPr>
            <a:lvl5pPr marL="1600200">
              <a:buClr>
                <a:srgbClr val="73292A"/>
              </a:buClr>
              <a:defRPr lang="en-GB" sz="1600"/>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pic>
        <p:nvPicPr>
          <p:cNvPr id="6" name="Picture 5" descr="A picture containing flower, plant&#10;&#10;Description automatically generated">
            <a:extLst>
              <a:ext uri="{FF2B5EF4-FFF2-40B4-BE49-F238E27FC236}">
                <a16:creationId xmlns:a16="http://schemas.microsoft.com/office/drawing/2014/main" id="{0FE36A83-31CF-DF76-5708-55ED9FB707EF}"/>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777235" y="2476883"/>
            <a:ext cx="749300" cy="2755900"/>
          </a:xfrm>
          <a:prstGeom prst="rect">
            <a:avLst/>
          </a:prstGeom>
        </p:spPr>
      </p:pic>
      <p:sp>
        <p:nvSpPr>
          <p:cNvPr id="11" name="Text Placeholder 33">
            <a:extLst>
              <a:ext uri="{FF2B5EF4-FFF2-40B4-BE49-F238E27FC236}">
                <a16:creationId xmlns:a16="http://schemas.microsoft.com/office/drawing/2014/main" id="{5BF6365E-74A9-6D7B-5F20-7C29F29017E5}"/>
              </a:ext>
            </a:extLst>
          </p:cNvPr>
          <p:cNvSpPr>
            <a:spLocks noGrp="1"/>
          </p:cNvSpPr>
          <p:nvPr>
            <p:ph type="body" sz="quarter" idx="13" hasCustomPrompt="1"/>
          </p:nvPr>
        </p:nvSpPr>
        <p:spPr>
          <a:xfrm>
            <a:off x="1225296" y="1426464"/>
            <a:ext cx="3922776" cy="4242816"/>
          </a:xfrm>
        </p:spPr>
        <p:txBody>
          <a:bodyPr rtlCol="0" anchor="ctr">
            <a:normAutofit/>
          </a:bodyPr>
          <a:lstStyle>
            <a:lvl1pPr marL="0" indent="0" algn="ctr">
              <a:spcBef>
                <a:spcPts val="0"/>
              </a:spcBef>
              <a:buNone/>
              <a:defRPr lang="en-GB" sz="30000">
                <a:solidFill>
                  <a:schemeClr val="bg1"/>
                </a:solidFill>
                <a:latin typeface="+mj-lt"/>
              </a:defRPr>
            </a:lvl1pPr>
          </a:lstStyle>
          <a:p>
            <a:pPr lvl="0" rtl="0"/>
            <a:r>
              <a:rPr lang="en-GB"/>
              <a:t>X</a:t>
            </a:r>
          </a:p>
        </p:txBody>
      </p:sp>
    </p:spTree>
    <p:extLst>
      <p:ext uri="{BB962C8B-B14F-4D97-AF65-F5344CB8AC3E}">
        <p14:creationId xmlns:p14="http://schemas.microsoft.com/office/powerpoint/2010/main" val="30288486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Custom Layou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068407D-A1C4-B842-0C34-B2DE8AD312D3}"/>
              </a:ext>
            </a:extLst>
          </p:cNvPr>
          <p:cNvSpPr/>
          <p:nvPr userDrawn="1"/>
        </p:nvSpPr>
        <p:spPr>
          <a:xfrm>
            <a:off x="4680" y="0"/>
            <a:ext cx="12191999" cy="23092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sp>
        <p:nvSpPr>
          <p:cNvPr id="8" name="Rectangle 7">
            <a:extLst>
              <a:ext uri="{FF2B5EF4-FFF2-40B4-BE49-F238E27FC236}">
                <a16:creationId xmlns:a16="http://schemas.microsoft.com/office/drawing/2014/main" id="{DA1AE7FB-DFC0-DCDA-47AD-6ED81A6427FA}"/>
              </a:ext>
            </a:extLst>
          </p:cNvPr>
          <p:cNvSpPr/>
          <p:nvPr userDrawn="1"/>
        </p:nvSpPr>
        <p:spPr>
          <a:xfrm>
            <a:off x="1007819" y="319215"/>
            <a:ext cx="10185721" cy="1444625"/>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10" name="Picture 9" descr="A picture containing mollusk, insect&#10;&#10;Description automatically generated">
            <a:extLst>
              <a:ext uri="{FF2B5EF4-FFF2-40B4-BE49-F238E27FC236}">
                <a16:creationId xmlns:a16="http://schemas.microsoft.com/office/drawing/2014/main" id="{7A4DFCBA-879E-D6C9-9F81-B4F92254235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6902" y="1631192"/>
            <a:ext cx="1207554" cy="354511"/>
          </a:xfrm>
          <a:prstGeom prst="rect">
            <a:avLst/>
          </a:prstGeom>
        </p:spPr>
      </p:pic>
      <p:sp>
        <p:nvSpPr>
          <p:cNvPr id="2" name="Title 1">
            <a:extLst>
              <a:ext uri="{FF2B5EF4-FFF2-40B4-BE49-F238E27FC236}">
                <a16:creationId xmlns:a16="http://schemas.microsoft.com/office/drawing/2014/main" id="{B8562BF3-1BFC-6948-02E0-8A1C121C387A}"/>
              </a:ext>
            </a:extLst>
          </p:cNvPr>
          <p:cNvSpPr>
            <a:spLocks noGrp="1"/>
          </p:cNvSpPr>
          <p:nvPr>
            <p:ph type="title"/>
          </p:nvPr>
        </p:nvSpPr>
        <p:spPr>
          <a:xfrm>
            <a:off x="381000" y="381000"/>
            <a:ext cx="11430000" cy="1325563"/>
          </a:xfrm>
        </p:spPr>
        <p:txBody>
          <a:bodyPr rtlCol="0"/>
          <a:lstStyle>
            <a:lvl1pPr algn="ctr">
              <a:defRPr lang="en-GB"/>
            </a:lvl1pPr>
          </a:lstStyle>
          <a:p>
            <a:pPr rtl="0"/>
            <a:r>
              <a:rPr lang="en-US"/>
              <a:t>Click to edit Master title style</a:t>
            </a:r>
            <a:endParaRPr lang="en-GB"/>
          </a:p>
        </p:txBody>
      </p:sp>
      <p:sp>
        <p:nvSpPr>
          <p:cNvPr id="3" name="Footer Placeholder 2">
            <a:extLst>
              <a:ext uri="{FF2B5EF4-FFF2-40B4-BE49-F238E27FC236}">
                <a16:creationId xmlns:a16="http://schemas.microsoft.com/office/drawing/2014/main" id="{E158D7F8-0920-52BA-580D-07249122876C}"/>
              </a:ext>
            </a:extLst>
          </p:cNvPr>
          <p:cNvSpPr>
            <a:spLocks noGrp="1"/>
          </p:cNvSpPr>
          <p:nvPr>
            <p:ph type="ftr" sz="quarter" idx="10"/>
          </p:nvPr>
        </p:nvSpPr>
        <p:spPr/>
        <p:txBody>
          <a:bodyPr rtlCol="0"/>
          <a:lstStyle>
            <a:defPPr>
              <a:defRPr lang="en-GB"/>
            </a:defPPr>
          </a:lstStyle>
          <a:p>
            <a:pPr rtl="0"/>
            <a:r>
              <a:rPr lang="en-GB"/>
              <a:t>Presentation title</a:t>
            </a:r>
            <a:endParaRPr lang="en-GB" dirty="0"/>
          </a:p>
        </p:txBody>
      </p:sp>
      <p:sp>
        <p:nvSpPr>
          <p:cNvPr id="4" name="Slide Number Placeholder 3">
            <a:extLst>
              <a:ext uri="{FF2B5EF4-FFF2-40B4-BE49-F238E27FC236}">
                <a16:creationId xmlns:a16="http://schemas.microsoft.com/office/drawing/2014/main" id="{9E6611EB-89A4-4C55-4032-4D0C418398DB}"/>
              </a:ext>
            </a:extLst>
          </p:cNvPr>
          <p:cNvSpPr>
            <a:spLocks noGrp="1"/>
          </p:cNvSpPr>
          <p:nvPr>
            <p:ph type="sldNum" sz="quarter" idx="11"/>
          </p:nvPr>
        </p:nvSpPr>
        <p:spPr/>
        <p:txBody>
          <a:bodyPr rtlCol="0"/>
          <a:lstStyle>
            <a:defPPr>
              <a:defRPr lang="en-GB"/>
            </a:defPPr>
          </a:lstStyle>
          <a:p>
            <a:pPr rtl="0"/>
            <a:fld id="{294A09A9-5501-47C1-A89A-A340965A2BE2}" type="slidenum">
              <a:rPr lang="en-GB" smtClean="0"/>
              <a:pPr/>
              <a:t>‹#›</a:t>
            </a:fld>
            <a:endParaRPr lang="en-GB" dirty="0"/>
          </a:p>
        </p:txBody>
      </p:sp>
      <p:sp>
        <p:nvSpPr>
          <p:cNvPr id="12" name="Content Placeholder 11">
            <a:extLst>
              <a:ext uri="{FF2B5EF4-FFF2-40B4-BE49-F238E27FC236}">
                <a16:creationId xmlns:a16="http://schemas.microsoft.com/office/drawing/2014/main" id="{C6963F99-41C3-5ED4-AAD8-B904145CC7EA}"/>
              </a:ext>
            </a:extLst>
          </p:cNvPr>
          <p:cNvSpPr>
            <a:spLocks noGrp="1"/>
          </p:cNvSpPr>
          <p:nvPr>
            <p:ph sz="quarter" idx="12"/>
          </p:nvPr>
        </p:nvSpPr>
        <p:spPr>
          <a:xfrm>
            <a:off x="975360" y="2615184"/>
            <a:ext cx="10241280" cy="3319272"/>
          </a:xfrm>
        </p:spPr>
        <p:txBody>
          <a:bodyPr rtlCol="0"/>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Tree>
    <p:extLst>
      <p:ext uri="{BB962C8B-B14F-4D97-AF65-F5344CB8AC3E}">
        <p14:creationId xmlns:p14="http://schemas.microsoft.com/office/powerpoint/2010/main" val="6794852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Comparison">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B2F7EB7A-F5B6-E308-68EE-3065E2B039A6}"/>
              </a:ext>
            </a:extLst>
          </p:cNvPr>
          <p:cNvSpPr/>
          <p:nvPr userDrawn="1"/>
        </p:nvSpPr>
        <p:spPr>
          <a:xfrm>
            <a:off x="0" y="0"/>
            <a:ext cx="4873752" cy="686957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36" name="Picture 35" descr="A close-up of a tree&#10;&#10;Description automatically generated with medium confidence">
            <a:extLst>
              <a:ext uri="{FF2B5EF4-FFF2-40B4-BE49-F238E27FC236}">
                <a16:creationId xmlns:a16="http://schemas.microsoft.com/office/drawing/2014/main" id="{FED57607-56F6-9FD5-F0A8-DE0BCFE896B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2866459" flipH="1">
            <a:off x="2282032" y="1589693"/>
            <a:ext cx="970220" cy="2236127"/>
          </a:xfrm>
          <a:prstGeom prst="rect">
            <a:avLst/>
          </a:prstGeom>
        </p:spPr>
      </p:pic>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6291072" y="978408"/>
            <a:ext cx="4974336" cy="1325880"/>
          </a:xfrm>
        </p:spPr>
        <p:txBody>
          <a:bodyPr rtlCol="0"/>
          <a:lstStyle>
            <a:defPPr>
              <a:defRPr lang="en-GB"/>
            </a:defPPr>
          </a:lstStyle>
          <a:p>
            <a:pPr rtl="0"/>
            <a:r>
              <a:rPr lang="en-US"/>
              <a:t>Click to edit Master title style</a:t>
            </a:r>
            <a:endParaRPr lang="en-GB"/>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p:txBody>
          <a:bodyPr rtlCol="0"/>
          <a:lstStyle>
            <a:defPPr>
              <a:defRPr lang="en-GB"/>
            </a:defPPr>
          </a:lstStyle>
          <a:p>
            <a:pPr rtl="0"/>
            <a:r>
              <a:rPr lang="en-GB"/>
              <a:t>Presentation title</a:t>
            </a:r>
            <a:endParaRPr lang="en-GB" dirty="0"/>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p:txBody>
          <a:bodyPr rtlCol="0"/>
          <a:lstStyle>
            <a:defPPr>
              <a:defRPr lang="en-GB"/>
            </a:defPPr>
          </a:lstStyle>
          <a:p>
            <a:pPr rtl="0"/>
            <a:fld id="{294A09A9-5501-47C1-A89A-A340965A2BE2}" type="slidenum">
              <a:rPr lang="en-GB" smtClean="0"/>
              <a:t>‹#›</a:t>
            </a:fld>
            <a:endParaRPr lang="en-GB" dirty="0"/>
          </a:p>
        </p:txBody>
      </p:sp>
      <p:sp>
        <p:nvSpPr>
          <p:cNvPr id="29" name="Text Placeholder 2">
            <a:extLst>
              <a:ext uri="{FF2B5EF4-FFF2-40B4-BE49-F238E27FC236}">
                <a16:creationId xmlns:a16="http://schemas.microsoft.com/office/drawing/2014/main" id="{DEF26CDF-94D4-BA22-7D14-8D3289040C90}"/>
              </a:ext>
            </a:extLst>
          </p:cNvPr>
          <p:cNvSpPr>
            <a:spLocks noGrp="1"/>
          </p:cNvSpPr>
          <p:nvPr>
            <p:ph type="body" idx="1"/>
          </p:nvPr>
        </p:nvSpPr>
        <p:spPr>
          <a:xfrm>
            <a:off x="6291072" y="2322576"/>
            <a:ext cx="5065776" cy="448056"/>
          </a:xfrm>
        </p:spPr>
        <p:txBody>
          <a:bodyPr rtlCol="0" anchor="b">
            <a:normAutofit/>
          </a:bodyPr>
          <a:lstStyle>
            <a:lvl1pPr marL="0" indent="0">
              <a:buFont typeface="Arial" panose="020B0604020202020204" pitchFamily="34" charset="0"/>
              <a:buNone/>
              <a:defRPr lang="en-GB" sz="2000" b="0">
                <a:latin typeface="+mj-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30" name="Content Placeholder 3">
            <a:extLst>
              <a:ext uri="{FF2B5EF4-FFF2-40B4-BE49-F238E27FC236}">
                <a16:creationId xmlns:a16="http://schemas.microsoft.com/office/drawing/2014/main" id="{0017BF0C-B2B7-932F-A9AE-5BFAE4AB5C4D}"/>
              </a:ext>
            </a:extLst>
          </p:cNvPr>
          <p:cNvSpPr>
            <a:spLocks noGrp="1"/>
          </p:cNvSpPr>
          <p:nvPr>
            <p:ph sz="half" idx="2"/>
          </p:nvPr>
        </p:nvSpPr>
        <p:spPr>
          <a:xfrm>
            <a:off x="6289612" y="2770632"/>
            <a:ext cx="5065776" cy="1554480"/>
          </a:xfrm>
        </p:spPr>
        <p:txBody>
          <a:bodyPr rtlCol="0">
            <a:normAutofit/>
          </a:bodyPr>
          <a:lstStyle>
            <a:lvl1pPr marL="228600" indent="-228600">
              <a:buClr>
                <a:srgbClr val="73292A"/>
              </a:buClr>
              <a:buFont typeface="Arial" panose="020B0604020202020204" pitchFamily="34" charset="0"/>
              <a:buChar char="•"/>
              <a:defRPr lang="en-GB" sz="1600"/>
            </a:lvl1pPr>
            <a:lvl2pPr marL="685800" indent="-228600">
              <a:buClr>
                <a:srgbClr val="73292A"/>
              </a:buClr>
              <a:buFont typeface="Arial" panose="020B0604020202020204" pitchFamily="34" charset="0"/>
              <a:buChar char="•"/>
              <a:defRPr lang="en-GB" sz="1400"/>
            </a:lvl2pPr>
            <a:lvl3pPr marL="1143000" indent="-228600">
              <a:buClr>
                <a:srgbClr val="73292A"/>
              </a:buClr>
              <a:buFont typeface="Arial" panose="020B0604020202020204" pitchFamily="34" charset="0"/>
              <a:buChar char="•"/>
              <a:defRPr lang="en-GB" sz="1200"/>
            </a:lvl3pPr>
            <a:lvl4pPr marL="1600200" indent="-228600">
              <a:buClr>
                <a:srgbClr val="73292A"/>
              </a:buClr>
              <a:buFont typeface="Arial" panose="020B0604020202020204" pitchFamily="34" charset="0"/>
              <a:buChar char="•"/>
              <a:defRPr lang="en-GB" sz="1100"/>
            </a:lvl4pPr>
            <a:lvl5pPr marL="2057400" indent="-228600">
              <a:buClr>
                <a:srgbClr val="73292A"/>
              </a:buClr>
              <a:buFont typeface="Arial" panose="020B0604020202020204" pitchFamily="34" charset="0"/>
              <a:buChar char="•"/>
              <a:defRPr lang="en-GB" sz="1100"/>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31" name="Text Placeholder 4">
            <a:extLst>
              <a:ext uri="{FF2B5EF4-FFF2-40B4-BE49-F238E27FC236}">
                <a16:creationId xmlns:a16="http://schemas.microsoft.com/office/drawing/2014/main" id="{DEAB8B47-DF86-7C9F-F027-2D4D22B2EA50}"/>
              </a:ext>
            </a:extLst>
          </p:cNvPr>
          <p:cNvSpPr>
            <a:spLocks noGrp="1"/>
          </p:cNvSpPr>
          <p:nvPr>
            <p:ph type="body" sz="quarter" idx="3"/>
          </p:nvPr>
        </p:nvSpPr>
        <p:spPr>
          <a:xfrm>
            <a:off x="6289612" y="4361688"/>
            <a:ext cx="5065776" cy="448056"/>
          </a:xfrm>
        </p:spPr>
        <p:txBody>
          <a:bodyPr rtlCol="0" anchor="b">
            <a:normAutofit/>
          </a:bodyPr>
          <a:lstStyle>
            <a:lvl1pPr marL="0" indent="0">
              <a:buFont typeface="Arial" panose="020B0604020202020204" pitchFamily="34" charset="0"/>
              <a:buNone/>
              <a:defRPr lang="en-GB" sz="2000" b="0">
                <a:latin typeface="+mj-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32" name="Content Placeholder 5">
            <a:extLst>
              <a:ext uri="{FF2B5EF4-FFF2-40B4-BE49-F238E27FC236}">
                <a16:creationId xmlns:a16="http://schemas.microsoft.com/office/drawing/2014/main" id="{9BEB2D80-6263-5794-6A1A-CFF345F7A92E}"/>
              </a:ext>
            </a:extLst>
          </p:cNvPr>
          <p:cNvSpPr>
            <a:spLocks noGrp="1"/>
          </p:cNvSpPr>
          <p:nvPr>
            <p:ph sz="quarter" idx="4"/>
          </p:nvPr>
        </p:nvSpPr>
        <p:spPr>
          <a:xfrm>
            <a:off x="6289612" y="4791456"/>
            <a:ext cx="5065776" cy="1408176"/>
          </a:xfrm>
        </p:spPr>
        <p:txBody>
          <a:bodyPr rtlCol="0">
            <a:normAutofit/>
          </a:bodyPr>
          <a:lstStyle>
            <a:lvl1pPr>
              <a:buClr>
                <a:srgbClr val="73292A"/>
              </a:buClr>
              <a:defRPr lang="en-GB" sz="1600"/>
            </a:lvl1pPr>
            <a:lvl2pPr>
              <a:buClr>
                <a:srgbClr val="73292A"/>
              </a:buClr>
              <a:defRPr lang="en-GB" sz="1400"/>
            </a:lvl2pPr>
            <a:lvl3pPr>
              <a:buClr>
                <a:srgbClr val="73292A"/>
              </a:buClr>
              <a:defRPr lang="en-GB" sz="1200"/>
            </a:lvl3pPr>
            <a:lvl4pPr>
              <a:buClr>
                <a:srgbClr val="73292A"/>
              </a:buClr>
              <a:defRPr lang="en-GB" sz="1100"/>
            </a:lvl4pPr>
            <a:lvl5pPr>
              <a:buClr>
                <a:srgbClr val="73292A"/>
              </a:buClr>
              <a:defRPr lang="en-GB" sz="1100"/>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pic>
        <p:nvPicPr>
          <p:cNvPr id="38" name="Picture 37" descr="A group of flowers&#10;&#10;Description automatically generated with low confidence">
            <a:extLst>
              <a:ext uri="{FF2B5EF4-FFF2-40B4-BE49-F238E27FC236}">
                <a16:creationId xmlns:a16="http://schemas.microsoft.com/office/drawing/2014/main" id="{5B08C513-7071-2499-7E9D-CFD5A027C099}"/>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flipH="1">
            <a:off x="1019083" y="2260473"/>
            <a:ext cx="1245309" cy="2314810"/>
          </a:xfrm>
          <a:prstGeom prst="rect">
            <a:avLst/>
          </a:prstGeom>
        </p:spPr>
      </p:pic>
      <p:sp>
        <p:nvSpPr>
          <p:cNvPr id="34" name="Text Placeholder 33">
            <a:extLst>
              <a:ext uri="{FF2B5EF4-FFF2-40B4-BE49-F238E27FC236}">
                <a16:creationId xmlns:a16="http://schemas.microsoft.com/office/drawing/2014/main" id="{BD46E6E9-39FE-B605-0786-F7F7E656F9B0}"/>
              </a:ext>
            </a:extLst>
          </p:cNvPr>
          <p:cNvSpPr>
            <a:spLocks noGrp="1"/>
          </p:cNvSpPr>
          <p:nvPr>
            <p:ph type="body" sz="quarter" idx="13" hasCustomPrompt="1"/>
          </p:nvPr>
        </p:nvSpPr>
        <p:spPr>
          <a:xfrm>
            <a:off x="466344" y="1426464"/>
            <a:ext cx="3922776" cy="4242816"/>
          </a:xfrm>
        </p:spPr>
        <p:txBody>
          <a:bodyPr rtlCol="0" anchor="ctr">
            <a:normAutofit/>
          </a:bodyPr>
          <a:lstStyle>
            <a:lvl1pPr marL="0" indent="0" algn="ctr">
              <a:spcBef>
                <a:spcPts val="0"/>
              </a:spcBef>
              <a:buNone/>
              <a:defRPr lang="en-GB" sz="30000">
                <a:solidFill>
                  <a:schemeClr val="bg1"/>
                </a:solidFill>
                <a:latin typeface="+mj-lt"/>
              </a:defRPr>
            </a:lvl1pPr>
          </a:lstStyle>
          <a:p>
            <a:pPr lvl="0" rtl="0"/>
            <a:r>
              <a:rPr lang="en-GB"/>
              <a:t>X</a:t>
            </a:r>
          </a:p>
        </p:txBody>
      </p:sp>
    </p:spTree>
    <p:extLst>
      <p:ext uri="{BB962C8B-B14F-4D97-AF65-F5344CB8AC3E}">
        <p14:creationId xmlns:p14="http://schemas.microsoft.com/office/powerpoint/2010/main" val="27127150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ustomised Layout">
    <p:bg>
      <p:bgPr>
        <a:solidFill>
          <a:schemeClr val="tx2"/>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41740FC-E682-E87B-87BB-213396FD2DF6}"/>
              </a:ext>
            </a:extLst>
          </p:cNvPr>
          <p:cNvSpPr/>
          <p:nvPr userDrawn="1"/>
        </p:nvSpPr>
        <p:spPr>
          <a:xfrm>
            <a:off x="553443" y="0"/>
            <a:ext cx="11105522" cy="62446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sp>
        <p:nvSpPr>
          <p:cNvPr id="8" name="Rectangle 7">
            <a:extLst>
              <a:ext uri="{FF2B5EF4-FFF2-40B4-BE49-F238E27FC236}">
                <a16:creationId xmlns:a16="http://schemas.microsoft.com/office/drawing/2014/main" id="{2AC6E25B-7977-E725-B84F-07CA54BB4973}"/>
              </a:ext>
            </a:extLst>
          </p:cNvPr>
          <p:cNvSpPr/>
          <p:nvPr userDrawn="1"/>
        </p:nvSpPr>
        <p:spPr>
          <a:xfrm>
            <a:off x="877579" y="0"/>
            <a:ext cx="10460969" cy="5872780"/>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10" name="Picture 9" descr="A picture containing mollusk, insect&#10;&#10;Description automatically generated">
            <a:extLst>
              <a:ext uri="{FF2B5EF4-FFF2-40B4-BE49-F238E27FC236}">
                <a16:creationId xmlns:a16="http://schemas.microsoft.com/office/drawing/2014/main" id="{0EE757CA-B891-A6E4-F7DB-FFB1DBFDA0C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1275" y="5738220"/>
            <a:ext cx="1207554" cy="354511"/>
          </a:xfrm>
          <a:prstGeom prst="rect">
            <a:avLst/>
          </a:prstGeom>
        </p:spPr>
      </p:pic>
      <p:sp>
        <p:nvSpPr>
          <p:cNvPr id="2" name="Title 1">
            <a:extLst>
              <a:ext uri="{FF2B5EF4-FFF2-40B4-BE49-F238E27FC236}">
                <a16:creationId xmlns:a16="http://schemas.microsoft.com/office/drawing/2014/main" id="{115CA519-6BA6-FAC8-3545-2E7E3CBDE2A9}"/>
              </a:ext>
            </a:extLst>
          </p:cNvPr>
          <p:cNvSpPr>
            <a:spLocks noGrp="1"/>
          </p:cNvSpPr>
          <p:nvPr>
            <p:ph type="title"/>
          </p:nvPr>
        </p:nvSpPr>
        <p:spPr/>
        <p:txBody>
          <a:bodyPr rtlCol="0"/>
          <a:lstStyle>
            <a:lvl1pPr algn="ctr">
              <a:defRPr lang="en-GB"/>
            </a:lvl1pPr>
          </a:lstStyle>
          <a:p>
            <a:pPr rtl="0"/>
            <a:r>
              <a:rPr lang="en-US"/>
              <a:t>Click to edit Master title style</a:t>
            </a:r>
            <a:endParaRPr lang="en-GB"/>
          </a:p>
        </p:txBody>
      </p:sp>
      <p:sp>
        <p:nvSpPr>
          <p:cNvPr id="22" name="Picture Placeholder 17">
            <a:extLst>
              <a:ext uri="{FF2B5EF4-FFF2-40B4-BE49-F238E27FC236}">
                <a16:creationId xmlns:a16="http://schemas.microsoft.com/office/drawing/2014/main" id="{6A1AC1B6-9CB9-19D8-8BDC-EDC0B6C19DBE}"/>
              </a:ext>
            </a:extLst>
          </p:cNvPr>
          <p:cNvSpPr>
            <a:spLocks noGrp="1" noChangeAspect="1"/>
          </p:cNvSpPr>
          <p:nvPr>
            <p:ph type="pic" sz="quarter" idx="12"/>
          </p:nvPr>
        </p:nvSpPr>
        <p:spPr>
          <a:xfrm>
            <a:off x="1375868" y="1797050"/>
            <a:ext cx="2057400" cy="2058988"/>
          </a:xfrm>
        </p:spPr>
        <p:txBody>
          <a:bodyPr rtlCol="0" anchor="ctr">
            <a:normAutofit/>
          </a:bodyPr>
          <a:lstStyle>
            <a:lvl1pPr marL="0" indent="0" algn="ctr">
              <a:buNone/>
              <a:defRPr lang="en-GB" sz="1800"/>
            </a:lvl1pPr>
          </a:lstStyle>
          <a:p>
            <a:pPr rtl="0"/>
            <a:r>
              <a:rPr lang="en-US"/>
              <a:t>Click icon to add picture</a:t>
            </a:r>
            <a:endParaRPr lang="en-GB" dirty="0"/>
          </a:p>
        </p:txBody>
      </p:sp>
      <p:sp>
        <p:nvSpPr>
          <p:cNvPr id="20" name="Text Placeholder 19">
            <a:extLst>
              <a:ext uri="{FF2B5EF4-FFF2-40B4-BE49-F238E27FC236}">
                <a16:creationId xmlns:a16="http://schemas.microsoft.com/office/drawing/2014/main" id="{DAB2A93C-DB99-8217-D74F-D08E610FA758}"/>
              </a:ext>
            </a:extLst>
          </p:cNvPr>
          <p:cNvSpPr>
            <a:spLocks noGrp="1"/>
          </p:cNvSpPr>
          <p:nvPr>
            <p:ph type="body" sz="quarter" idx="13"/>
          </p:nvPr>
        </p:nvSpPr>
        <p:spPr>
          <a:xfrm>
            <a:off x="1326173" y="3946525"/>
            <a:ext cx="2194560" cy="355600"/>
          </a:xfrm>
        </p:spPr>
        <p:txBody>
          <a:bodyPr lIns="0" tIns="0" rIns="0" bIns="0" rtlCol="0" anchor="ctr">
            <a:noAutofit/>
          </a:bodyPr>
          <a:lstStyle>
            <a:lvl1pPr marL="0" indent="0" algn="ctr">
              <a:lnSpc>
                <a:spcPct val="100000"/>
              </a:lnSpc>
              <a:spcBef>
                <a:spcPts val="0"/>
              </a:spcBef>
              <a:buNone/>
              <a:defRPr lang="en-GB" sz="2000">
                <a:latin typeface="Gill Sans Nova" panose="020B0602020104020203" pitchFamily="34" charset="0"/>
              </a:defRPr>
            </a:lvl1pPr>
          </a:lstStyle>
          <a:p>
            <a:pPr lvl="0" rtl="0"/>
            <a:r>
              <a:rPr lang="en-US"/>
              <a:t>Click to edit Master text styles</a:t>
            </a:r>
          </a:p>
        </p:txBody>
      </p:sp>
      <p:sp>
        <p:nvSpPr>
          <p:cNvPr id="21" name="Text Placeholder 19">
            <a:extLst>
              <a:ext uri="{FF2B5EF4-FFF2-40B4-BE49-F238E27FC236}">
                <a16:creationId xmlns:a16="http://schemas.microsoft.com/office/drawing/2014/main" id="{61950EAA-EB4E-8768-AFC9-A0356AECFE12}"/>
              </a:ext>
            </a:extLst>
          </p:cNvPr>
          <p:cNvSpPr>
            <a:spLocks noGrp="1"/>
          </p:cNvSpPr>
          <p:nvPr>
            <p:ph type="body" sz="quarter" idx="14"/>
          </p:nvPr>
        </p:nvSpPr>
        <p:spPr>
          <a:xfrm>
            <a:off x="1328309" y="4306415"/>
            <a:ext cx="2194560" cy="274320"/>
          </a:xfrm>
        </p:spPr>
        <p:txBody>
          <a:bodyPr lIns="0" tIns="0" rIns="0" bIns="0" rtlCol="0" anchor="ctr">
            <a:noAutofit/>
          </a:bodyPr>
          <a:lstStyle>
            <a:lvl1pPr marL="0" indent="0" algn="ctr">
              <a:lnSpc>
                <a:spcPct val="100000"/>
              </a:lnSpc>
              <a:spcBef>
                <a:spcPts val="0"/>
              </a:spcBef>
              <a:buNone/>
              <a:defRPr lang="en-GB" sz="1600">
                <a:latin typeface="+mn-lt"/>
              </a:defRPr>
            </a:lvl1pPr>
          </a:lstStyle>
          <a:p>
            <a:pPr lvl="0" rtl="0"/>
            <a:r>
              <a:rPr lang="en-US"/>
              <a:t>Click to edit Master text styles</a:t>
            </a:r>
          </a:p>
        </p:txBody>
      </p:sp>
      <p:sp>
        <p:nvSpPr>
          <p:cNvPr id="31" name="Picture Placeholder 17">
            <a:extLst>
              <a:ext uri="{FF2B5EF4-FFF2-40B4-BE49-F238E27FC236}">
                <a16:creationId xmlns:a16="http://schemas.microsoft.com/office/drawing/2014/main" id="{E3B18CDB-3FF1-EC8E-EA8A-31E9BF81747A}"/>
              </a:ext>
            </a:extLst>
          </p:cNvPr>
          <p:cNvSpPr>
            <a:spLocks noGrp="1" noChangeAspect="1"/>
          </p:cNvSpPr>
          <p:nvPr>
            <p:ph type="pic" sz="quarter" idx="17"/>
          </p:nvPr>
        </p:nvSpPr>
        <p:spPr>
          <a:xfrm>
            <a:off x="3828270" y="1797050"/>
            <a:ext cx="2057400" cy="2058988"/>
          </a:xfrm>
        </p:spPr>
        <p:txBody>
          <a:bodyPr rtlCol="0" anchor="ctr">
            <a:normAutofit/>
          </a:bodyPr>
          <a:lstStyle>
            <a:lvl1pPr marL="0" indent="0" algn="ctr">
              <a:buNone/>
              <a:defRPr lang="en-GB" sz="1800"/>
            </a:lvl1pPr>
          </a:lstStyle>
          <a:p>
            <a:pPr rtl="0"/>
            <a:r>
              <a:rPr lang="en-US"/>
              <a:t>Click icon to add picture</a:t>
            </a:r>
            <a:endParaRPr lang="en-GB" dirty="0"/>
          </a:p>
        </p:txBody>
      </p:sp>
      <p:sp>
        <p:nvSpPr>
          <p:cNvPr id="33" name="Text Placeholder 19">
            <a:extLst>
              <a:ext uri="{FF2B5EF4-FFF2-40B4-BE49-F238E27FC236}">
                <a16:creationId xmlns:a16="http://schemas.microsoft.com/office/drawing/2014/main" id="{EAB1EC17-F1C7-0781-4F52-DEE9122BBC9D}"/>
              </a:ext>
            </a:extLst>
          </p:cNvPr>
          <p:cNvSpPr>
            <a:spLocks noGrp="1"/>
          </p:cNvSpPr>
          <p:nvPr>
            <p:ph type="body" sz="quarter" idx="19"/>
          </p:nvPr>
        </p:nvSpPr>
        <p:spPr>
          <a:xfrm>
            <a:off x="3763663" y="3926721"/>
            <a:ext cx="2194560" cy="355600"/>
          </a:xfrm>
        </p:spPr>
        <p:txBody>
          <a:bodyPr lIns="0" tIns="0" rIns="0" bIns="0" rtlCol="0" anchor="ctr">
            <a:noAutofit/>
          </a:bodyPr>
          <a:lstStyle>
            <a:lvl1pPr marL="0" indent="0" algn="ctr">
              <a:lnSpc>
                <a:spcPct val="100000"/>
              </a:lnSpc>
              <a:spcBef>
                <a:spcPts val="0"/>
              </a:spcBef>
              <a:buNone/>
              <a:defRPr lang="en-GB" sz="2000">
                <a:latin typeface="Gill Sans Nova" panose="020B0602020104020203" pitchFamily="34" charset="0"/>
              </a:defRPr>
            </a:lvl1pPr>
          </a:lstStyle>
          <a:p>
            <a:pPr lvl="0" rtl="0"/>
            <a:r>
              <a:rPr lang="en-US"/>
              <a:t>Click to edit Master text styles</a:t>
            </a:r>
          </a:p>
        </p:txBody>
      </p:sp>
      <p:sp>
        <p:nvSpPr>
          <p:cNvPr id="32" name="Text Placeholder 19">
            <a:extLst>
              <a:ext uri="{FF2B5EF4-FFF2-40B4-BE49-F238E27FC236}">
                <a16:creationId xmlns:a16="http://schemas.microsoft.com/office/drawing/2014/main" id="{9E2E4E06-43E3-5309-A921-59117EDFEA1A}"/>
              </a:ext>
            </a:extLst>
          </p:cNvPr>
          <p:cNvSpPr>
            <a:spLocks noGrp="1"/>
          </p:cNvSpPr>
          <p:nvPr>
            <p:ph type="body" sz="quarter" idx="18"/>
          </p:nvPr>
        </p:nvSpPr>
        <p:spPr>
          <a:xfrm>
            <a:off x="3765799" y="4286611"/>
            <a:ext cx="2194560" cy="274320"/>
          </a:xfrm>
        </p:spPr>
        <p:txBody>
          <a:bodyPr lIns="0" tIns="0" rIns="0" bIns="0" rtlCol="0" anchor="ctr">
            <a:noAutofit/>
          </a:bodyPr>
          <a:lstStyle>
            <a:lvl1pPr marL="0" indent="0" algn="ctr">
              <a:lnSpc>
                <a:spcPct val="100000"/>
              </a:lnSpc>
              <a:spcBef>
                <a:spcPts val="0"/>
              </a:spcBef>
              <a:buNone/>
              <a:defRPr lang="en-GB" sz="1600">
                <a:latin typeface="+mn-lt"/>
              </a:defRPr>
            </a:lvl1pPr>
          </a:lstStyle>
          <a:p>
            <a:pPr lvl="0" rtl="0"/>
            <a:r>
              <a:rPr lang="en-US"/>
              <a:t>Click to edit Master text styles</a:t>
            </a:r>
          </a:p>
        </p:txBody>
      </p:sp>
      <p:sp>
        <p:nvSpPr>
          <p:cNvPr id="30" name="Picture Placeholder 17">
            <a:extLst>
              <a:ext uri="{FF2B5EF4-FFF2-40B4-BE49-F238E27FC236}">
                <a16:creationId xmlns:a16="http://schemas.microsoft.com/office/drawing/2014/main" id="{2EB018F6-8206-135F-BF16-29E6E63FD099}"/>
              </a:ext>
            </a:extLst>
          </p:cNvPr>
          <p:cNvSpPr>
            <a:spLocks noGrp="1" noChangeAspect="1"/>
          </p:cNvSpPr>
          <p:nvPr>
            <p:ph type="pic" sz="quarter" idx="16"/>
          </p:nvPr>
        </p:nvSpPr>
        <p:spPr>
          <a:xfrm>
            <a:off x="6280672" y="1797050"/>
            <a:ext cx="2057400" cy="2058988"/>
          </a:xfrm>
        </p:spPr>
        <p:txBody>
          <a:bodyPr rtlCol="0" anchor="ctr">
            <a:normAutofit/>
          </a:bodyPr>
          <a:lstStyle>
            <a:lvl1pPr marL="0" indent="0" algn="ctr">
              <a:buNone/>
              <a:defRPr lang="en-GB" sz="1800"/>
            </a:lvl1pPr>
          </a:lstStyle>
          <a:p>
            <a:pPr rtl="0"/>
            <a:r>
              <a:rPr lang="en-US"/>
              <a:t>Click icon to add picture</a:t>
            </a:r>
            <a:endParaRPr lang="en-GB" dirty="0"/>
          </a:p>
        </p:txBody>
      </p:sp>
      <p:sp>
        <p:nvSpPr>
          <p:cNvPr id="35" name="Text Placeholder 19">
            <a:extLst>
              <a:ext uri="{FF2B5EF4-FFF2-40B4-BE49-F238E27FC236}">
                <a16:creationId xmlns:a16="http://schemas.microsoft.com/office/drawing/2014/main" id="{13D50A41-E904-8A4E-6F0A-F980F8D64711}"/>
              </a:ext>
            </a:extLst>
          </p:cNvPr>
          <p:cNvSpPr>
            <a:spLocks noGrp="1"/>
          </p:cNvSpPr>
          <p:nvPr>
            <p:ph type="body" sz="quarter" idx="21"/>
          </p:nvPr>
        </p:nvSpPr>
        <p:spPr>
          <a:xfrm>
            <a:off x="6216065" y="3946525"/>
            <a:ext cx="2194560" cy="355600"/>
          </a:xfrm>
        </p:spPr>
        <p:txBody>
          <a:bodyPr lIns="0" tIns="0" rIns="0" bIns="0" rtlCol="0" anchor="ctr">
            <a:noAutofit/>
          </a:bodyPr>
          <a:lstStyle>
            <a:lvl1pPr marL="0" indent="0" algn="ctr">
              <a:lnSpc>
                <a:spcPct val="100000"/>
              </a:lnSpc>
              <a:spcBef>
                <a:spcPts val="0"/>
              </a:spcBef>
              <a:buNone/>
              <a:defRPr lang="en-GB" sz="2000">
                <a:latin typeface="Gill Sans Nova" panose="020B0602020104020203" pitchFamily="34" charset="0"/>
              </a:defRPr>
            </a:lvl1pPr>
          </a:lstStyle>
          <a:p>
            <a:pPr lvl="0" rtl="0"/>
            <a:r>
              <a:rPr lang="en-US"/>
              <a:t>Click to edit Master text styles</a:t>
            </a:r>
          </a:p>
        </p:txBody>
      </p:sp>
      <p:sp>
        <p:nvSpPr>
          <p:cNvPr id="34" name="Text Placeholder 19">
            <a:extLst>
              <a:ext uri="{FF2B5EF4-FFF2-40B4-BE49-F238E27FC236}">
                <a16:creationId xmlns:a16="http://schemas.microsoft.com/office/drawing/2014/main" id="{D6CE30A5-8B65-384B-A8B9-6F711A521946}"/>
              </a:ext>
            </a:extLst>
          </p:cNvPr>
          <p:cNvSpPr>
            <a:spLocks noGrp="1"/>
          </p:cNvSpPr>
          <p:nvPr>
            <p:ph type="body" sz="quarter" idx="20"/>
          </p:nvPr>
        </p:nvSpPr>
        <p:spPr>
          <a:xfrm>
            <a:off x="6218201" y="4306415"/>
            <a:ext cx="2194560" cy="274320"/>
          </a:xfrm>
        </p:spPr>
        <p:txBody>
          <a:bodyPr lIns="0" tIns="0" rIns="0" bIns="0" rtlCol="0" anchor="ctr">
            <a:noAutofit/>
          </a:bodyPr>
          <a:lstStyle>
            <a:lvl1pPr marL="0" indent="0" algn="ctr">
              <a:lnSpc>
                <a:spcPct val="100000"/>
              </a:lnSpc>
              <a:spcBef>
                <a:spcPts val="0"/>
              </a:spcBef>
              <a:buNone/>
              <a:defRPr lang="en-GB" sz="1600">
                <a:latin typeface="+mn-lt"/>
              </a:defRPr>
            </a:lvl1pPr>
          </a:lstStyle>
          <a:p>
            <a:pPr lvl="0" rtl="0"/>
            <a:r>
              <a:rPr lang="en-US"/>
              <a:t>Click to edit Master text styles</a:t>
            </a:r>
          </a:p>
        </p:txBody>
      </p:sp>
      <p:sp>
        <p:nvSpPr>
          <p:cNvPr id="29" name="Picture Placeholder 17">
            <a:extLst>
              <a:ext uri="{FF2B5EF4-FFF2-40B4-BE49-F238E27FC236}">
                <a16:creationId xmlns:a16="http://schemas.microsoft.com/office/drawing/2014/main" id="{D1C71745-769D-8F16-2B61-EF5D4012F1E3}"/>
              </a:ext>
            </a:extLst>
          </p:cNvPr>
          <p:cNvSpPr>
            <a:spLocks noGrp="1" noChangeAspect="1"/>
          </p:cNvSpPr>
          <p:nvPr>
            <p:ph type="pic" sz="quarter" idx="15"/>
          </p:nvPr>
        </p:nvSpPr>
        <p:spPr>
          <a:xfrm>
            <a:off x="8733074" y="1797050"/>
            <a:ext cx="2057400" cy="2058988"/>
          </a:xfrm>
        </p:spPr>
        <p:txBody>
          <a:bodyPr rtlCol="0" anchor="ctr">
            <a:normAutofit/>
          </a:bodyPr>
          <a:lstStyle>
            <a:lvl1pPr marL="0" indent="0" algn="ctr">
              <a:buNone/>
              <a:defRPr lang="en-GB" sz="1800"/>
            </a:lvl1pPr>
          </a:lstStyle>
          <a:p>
            <a:pPr rtl="0"/>
            <a:r>
              <a:rPr lang="en-US"/>
              <a:t>Click icon to add picture</a:t>
            </a:r>
            <a:endParaRPr lang="en-GB" dirty="0"/>
          </a:p>
        </p:txBody>
      </p:sp>
      <p:sp>
        <p:nvSpPr>
          <p:cNvPr id="37" name="Text Placeholder 19">
            <a:extLst>
              <a:ext uri="{FF2B5EF4-FFF2-40B4-BE49-F238E27FC236}">
                <a16:creationId xmlns:a16="http://schemas.microsoft.com/office/drawing/2014/main" id="{D6D40AAC-2768-6F48-97AE-FD958D89FD8E}"/>
              </a:ext>
            </a:extLst>
          </p:cNvPr>
          <p:cNvSpPr>
            <a:spLocks noGrp="1"/>
          </p:cNvSpPr>
          <p:nvPr>
            <p:ph type="body" sz="quarter" idx="23"/>
          </p:nvPr>
        </p:nvSpPr>
        <p:spPr>
          <a:xfrm>
            <a:off x="8666331" y="3946525"/>
            <a:ext cx="2194560" cy="355600"/>
          </a:xfrm>
        </p:spPr>
        <p:txBody>
          <a:bodyPr lIns="0" tIns="0" rIns="0" bIns="0" rtlCol="0" anchor="ctr">
            <a:noAutofit/>
          </a:bodyPr>
          <a:lstStyle>
            <a:lvl1pPr marL="0" indent="0" algn="ctr">
              <a:lnSpc>
                <a:spcPct val="100000"/>
              </a:lnSpc>
              <a:spcBef>
                <a:spcPts val="0"/>
              </a:spcBef>
              <a:buNone/>
              <a:defRPr lang="en-GB" sz="2000">
                <a:latin typeface="Gill Sans Nova" panose="020B0602020104020203" pitchFamily="34" charset="0"/>
              </a:defRPr>
            </a:lvl1pPr>
          </a:lstStyle>
          <a:p>
            <a:pPr lvl="0" rtl="0"/>
            <a:r>
              <a:rPr lang="en-US"/>
              <a:t>Click to edit Master text styles</a:t>
            </a:r>
          </a:p>
        </p:txBody>
      </p:sp>
      <p:sp>
        <p:nvSpPr>
          <p:cNvPr id="36" name="Text Placeholder 19">
            <a:extLst>
              <a:ext uri="{FF2B5EF4-FFF2-40B4-BE49-F238E27FC236}">
                <a16:creationId xmlns:a16="http://schemas.microsoft.com/office/drawing/2014/main" id="{85652007-C32E-173C-2A5F-B1C08D6140DD}"/>
              </a:ext>
            </a:extLst>
          </p:cNvPr>
          <p:cNvSpPr>
            <a:spLocks noGrp="1"/>
          </p:cNvSpPr>
          <p:nvPr>
            <p:ph type="body" sz="quarter" idx="22"/>
          </p:nvPr>
        </p:nvSpPr>
        <p:spPr>
          <a:xfrm>
            <a:off x="8668467" y="4306415"/>
            <a:ext cx="2194560" cy="274320"/>
          </a:xfrm>
        </p:spPr>
        <p:txBody>
          <a:bodyPr lIns="0" tIns="0" rIns="0" bIns="0" rtlCol="0" anchor="ctr">
            <a:noAutofit/>
          </a:bodyPr>
          <a:lstStyle>
            <a:lvl1pPr marL="0" indent="0" algn="ctr">
              <a:lnSpc>
                <a:spcPct val="100000"/>
              </a:lnSpc>
              <a:spcBef>
                <a:spcPts val="0"/>
              </a:spcBef>
              <a:buNone/>
              <a:defRPr lang="en-GB" sz="1600">
                <a:latin typeface="+mn-lt"/>
              </a:defRPr>
            </a:lvl1pPr>
          </a:lstStyle>
          <a:p>
            <a:pPr lvl="0" rtl="0"/>
            <a:r>
              <a:rPr lang="en-US"/>
              <a:t>Click to edit Master text styles</a:t>
            </a:r>
          </a:p>
        </p:txBody>
      </p:sp>
      <p:sp>
        <p:nvSpPr>
          <p:cNvPr id="3" name="Footer Placeholder 2">
            <a:extLst>
              <a:ext uri="{FF2B5EF4-FFF2-40B4-BE49-F238E27FC236}">
                <a16:creationId xmlns:a16="http://schemas.microsoft.com/office/drawing/2014/main" id="{08AD4DF5-3AA4-926D-00B1-1C24F968F4AD}"/>
              </a:ext>
            </a:extLst>
          </p:cNvPr>
          <p:cNvSpPr>
            <a:spLocks noGrp="1"/>
          </p:cNvSpPr>
          <p:nvPr>
            <p:ph type="ftr" sz="quarter" idx="10"/>
          </p:nvPr>
        </p:nvSpPr>
        <p:spPr/>
        <p:txBody>
          <a:bodyPr rtlCol="0"/>
          <a:lstStyle>
            <a:defPPr>
              <a:defRPr lang="en-GB"/>
            </a:defPPr>
          </a:lstStyle>
          <a:p>
            <a:pPr rtl="0"/>
            <a:r>
              <a:rPr lang="en-GB"/>
              <a:t>Presentation title</a:t>
            </a:r>
            <a:endParaRPr lang="en-GB" dirty="0"/>
          </a:p>
        </p:txBody>
      </p:sp>
      <p:sp>
        <p:nvSpPr>
          <p:cNvPr id="4" name="Slide Number Placeholder 3">
            <a:extLst>
              <a:ext uri="{FF2B5EF4-FFF2-40B4-BE49-F238E27FC236}">
                <a16:creationId xmlns:a16="http://schemas.microsoft.com/office/drawing/2014/main" id="{CE3EC206-AFEC-E74D-0522-B0D47B2E7A6E}"/>
              </a:ext>
            </a:extLst>
          </p:cNvPr>
          <p:cNvSpPr>
            <a:spLocks noGrp="1"/>
          </p:cNvSpPr>
          <p:nvPr>
            <p:ph type="sldNum" sz="quarter" idx="11"/>
          </p:nvPr>
        </p:nvSpPr>
        <p:spPr/>
        <p:txBody>
          <a:bodyPr rtlCol="0"/>
          <a:lstStyle>
            <a:defPPr>
              <a:defRPr lang="en-GB"/>
            </a:defPPr>
          </a:lstStyle>
          <a:p>
            <a:pPr rtl="0"/>
            <a:fld id="{294A09A9-5501-47C1-A89A-A340965A2BE2}" type="slidenum">
              <a:rPr lang="en-GB" smtClean="0"/>
              <a:pPr/>
              <a:t>‹#›</a:t>
            </a:fld>
            <a:endParaRPr lang="en-GB" dirty="0"/>
          </a:p>
        </p:txBody>
      </p:sp>
    </p:spTree>
    <p:extLst>
      <p:ext uri="{BB962C8B-B14F-4D97-AF65-F5344CB8AC3E}">
        <p14:creationId xmlns:p14="http://schemas.microsoft.com/office/powerpoint/2010/main" val="25196871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ustom Layout">
    <p:bg>
      <p:bgPr>
        <a:solidFill>
          <a:schemeClr val="tx2"/>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41740FC-E682-E87B-87BB-213396FD2DF6}"/>
              </a:ext>
            </a:extLst>
          </p:cNvPr>
          <p:cNvSpPr/>
          <p:nvPr userDrawn="1"/>
        </p:nvSpPr>
        <p:spPr>
          <a:xfrm>
            <a:off x="553443" y="0"/>
            <a:ext cx="11105522" cy="62446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sp>
        <p:nvSpPr>
          <p:cNvPr id="8" name="Rectangle 7">
            <a:extLst>
              <a:ext uri="{FF2B5EF4-FFF2-40B4-BE49-F238E27FC236}">
                <a16:creationId xmlns:a16="http://schemas.microsoft.com/office/drawing/2014/main" id="{2AC6E25B-7977-E725-B84F-07CA54BB4973}"/>
              </a:ext>
            </a:extLst>
          </p:cNvPr>
          <p:cNvSpPr/>
          <p:nvPr userDrawn="1"/>
        </p:nvSpPr>
        <p:spPr>
          <a:xfrm>
            <a:off x="877579" y="0"/>
            <a:ext cx="10460969" cy="5872780"/>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10" name="Picture 9" descr="A picture containing mollusk, insect&#10;&#10;Description automatically generated">
            <a:extLst>
              <a:ext uri="{FF2B5EF4-FFF2-40B4-BE49-F238E27FC236}">
                <a16:creationId xmlns:a16="http://schemas.microsoft.com/office/drawing/2014/main" id="{0EE757CA-B891-A6E4-F7DB-FFB1DBFDA0C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1275" y="5738220"/>
            <a:ext cx="1207554" cy="354511"/>
          </a:xfrm>
          <a:prstGeom prst="rect">
            <a:avLst/>
          </a:prstGeom>
        </p:spPr>
      </p:pic>
      <p:sp>
        <p:nvSpPr>
          <p:cNvPr id="2" name="Title 1">
            <a:extLst>
              <a:ext uri="{FF2B5EF4-FFF2-40B4-BE49-F238E27FC236}">
                <a16:creationId xmlns:a16="http://schemas.microsoft.com/office/drawing/2014/main" id="{115CA519-6BA6-FAC8-3545-2E7E3CBDE2A9}"/>
              </a:ext>
            </a:extLst>
          </p:cNvPr>
          <p:cNvSpPr>
            <a:spLocks noGrp="1"/>
          </p:cNvSpPr>
          <p:nvPr>
            <p:ph type="title"/>
          </p:nvPr>
        </p:nvSpPr>
        <p:spPr/>
        <p:txBody>
          <a:bodyPr rtlCol="0"/>
          <a:lstStyle>
            <a:lvl1pPr algn="ctr">
              <a:defRPr lang="en-GB"/>
            </a:lvl1pPr>
          </a:lstStyle>
          <a:p>
            <a:pPr rtl="0"/>
            <a:r>
              <a:rPr lang="en-US"/>
              <a:t>Click to edit Master title style</a:t>
            </a:r>
            <a:endParaRPr lang="en-GB"/>
          </a:p>
        </p:txBody>
      </p:sp>
      <p:sp>
        <p:nvSpPr>
          <p:cNvPr id="22" name="Picture Placeholder 17">
            <a:extLst>
              <a:ext uri="{FF2B5EF4-FFF2-40B4-BE49-F238E27FC236}">
                <a16:creationId xmlns:a16="http://schemas.microsoft.com/office/drawing/2014/main" id="{6A1AC1B6-9CB9-19D8-8BDC-EDC0B6C19DBE}"/>
              </a:ext>
            </a:extLst>
          </p:cNvPr>
          <p:cNvSpPr>
            <a:spLocks noGrp="1" noChangeAspect="1"/>
          </p:cNvSpPr>
          <p:nvPr>
            <p:ph type="pic" sz="quarter" idx="12"/>
          </p:nvPr>
        </p:nvSpPr>
        <p:spPr>
          <a:xfrm>
            <a:off x="1681364" y="1658061"/>
            <a:ext cx="1160392" cy="1161288"/>
          </a:xfrm>
        </p:spPr>
        <p:txBody>
          <a:bodyPr rtlCol="0" anchor="ctr">
            <a:normAutofit/>
          </a:bodyPr>
          <a:lstStyle>
            <a:lvl1pPr marL="0" indent="0" algn="ctr">
              <a:buNone/>
              <a:defRPr lang="en-GB" sz="1800"/>
            </a:lvl1pPr>
          </a:lstStyle>
          <a:p>
            <a:pPr rtl="0"/>
            <a:r>
              <a:rPr lang="en-US"/>
              <a:t>Click icon to add picture</a:t>
            </a:r>
            <a:endParaRPr lang="en-GB" dirty="0"/>
          </a:p>
        </p:txBody>
      </p:sp>
      <p:sp>
        <p:nvSpPr>
          <p:cNvPr id="20" name="Text Placeholder 19">
            <a:extLst>
              <a:ext uri="{FF2B5EF4-FFF2-40B4-BE49-F238E27FC236}">
                <a16:creationId xmlns:a16="http://schemas.microsoft.com/office/drawing/2014/main" id="{DAB2A93C-DB99-8217-D74F-D08E610FA758}"/>
              </a:ext>
            </a:extLst>
          </p:cNvPr>
          <p:cNvSpPr>
            <a:spLocks noGrp="1"/>
          </p:cNvSpPr>
          <p:nvPr>
            <p:ph type="body" sz="quarter" idx="13"/>
          </p:nvPr>
        </p:nvSpPr>
        <p:spPr>
          <a:xfrm>
            <a:off x="1106424" y="2926080"/>
            <a:ext cx="2322576" cy="182880"/>
          </a:xfrm>
        </p:spPr>
        <p:txBody>
          <a:bodyPr rtlCol="0" anchor="ctr">
            <a:noAutofit/>
          </a:bodyPr>
          <a:lstStyle>
            <a:lvl1pPr marL="0" indent="0" algn="ctr">
              <a:lnSpc>
                <a:spcPct val="100000"/>
              </a:lnSpc>
              <a:spcBef>
                <a:spcPts val="0"/>
              </a:spcBef>
              <a:buNone/>
              <a:defRPr lang="en-GB" sz="1600" spc="20" baseline="0">
                <a:latin typeface="Gill Sans Nova" panose="020B0602020104020203" pitchFamily="34" charset="0"/>
              </a:defRPr>
            </a:lvl1pPr>
          </a:lstStyle>
          <a:p>
            <a:pPr lvl="0" rtl="0"/>
            <a:r>
              <a:rPr lang="en-US"/>
              <a:t>Click to edit Master text styles</a:t>
            </a:r>
          </a:p>
        </p:txBody>
      </p:sp>
      <p:sp>
        <p:nvSpPr>
          <p:cNvPr id="21" name="Text Placeholder 19">
            <a:extLst>
              <a:ext uri="{FF2B5EF4-FFF2-40B4-BE49-F238E27FC236}">
                <a16:creationId xmlns:a16="http://schemas.microsoft.com/office/drawing/2014/main" id="{61950EAA-EB4E-8768-AFC9-A0356AECFE12}"/>
              </a:ext>
            </a:extLst>
          </p:cNvPr>
          <p:cNvSpPr>
            <a:spLocks noGrp="1"/>
          </p:cNvSpPr>
          <p:nvPr>
            <p:ph type="body" sz="quarter" idx="14"/>
          </p:nvPr>
        </p:nvSpPr>
        <p:spPr>
          <a:xfrm>
            <a:off x="1106424" y="3145536"/>
            <a:ext cx="2322576" cy="265176"/>
          </a:xfrm>
        </p:spPr>
        <p:txBody>
          <a:bodyPr rtlCol="0" anchor="ctr">
            <a:noAutofit/>
          </a:bodyPr>
          <a:lstStyle>
            <a:lvl1pPr marL="0" indent="0" algn="ctr">
              <a:lnSpc>
                <a:spcPct val="100000"/>
              </a:lnSpc>
              <a:spcBef>
                <a:spcPts val="0"/>
              </a:spcBef>
              <a:buNone/>
              <a:defRPr lang="en-GB" sz="1400" spc="20" baseline="0">
                <a:latin typeface="+mn-lt"/>
              </a:defRPr>
            </a:lvl1pPr>
          </a:lstStyle>
          <a:p>
            <a:pPr lvl="0" rtl="0"/>
            <a:r>
              <a:rPr lang="en-US"/>
              <a:t>Click to edit Master text styles</a:t>
            </a:r>
          </a:p>
        </p:txBody>
      </p:sp>
      <p:sp>
        <p:nvSpPr>
          <p:cNvPr id="46" name="Picture Placeholder 17">
            <a:extLst>
              <a:ext uri="{FF2B5EF4-FFF2-40B4-BE49-F238E27FC236}">
                <a16:creationId xmlns:a16="http://schemas.microsoft.com/office/drawing/2014/main" id="{B23EF08B-7D0C-7D96-413D-71C22E3F74D0}"/>
              </a:ext>
            </a:extLst>
          </p:cNvPr>
          <p:cNvSpPr>
            <a:spLocks noGrp="1" noChangeAspect="1"/>
          </p:cNvSpPr>
          <p:nvPr>
            <p:ph type="pic" sz="quarter" idx="26"/>
          </p:nvPr>
        </p:nvSpPr>
        <p:spPr>
          <a:xfrm>
            <a:off x="1681364" y="3818492"/>
            <a:ext cx="1160392" cy="1161288"/>
          </a:xfrm>
        </p:spPr>
        <p:txBody>
          <a:bodyPr rtlCol="0" anchor="ctr">
            <a:normAutofit/>
          </a:bodyPr>
          <a:lstStyle>
            <a:lvl1pPr marL="0" indent="0" algn="ctr">
              <a:buNone/>
              <a:defRPr lang="en-GB" sz="1800"/>
            </a:lvl1pPr>
          </a:lstStyle>
          <a:p>
            <a:pPr rtl="0"/>
            <a:r>
              <a:rPr lang="en-US"/>
              <a:t>Click icon to add picture</a:t>
            </a:r>
            <a:endParaRPr lang="en-GB" dirty="0"/>
          </a:p>
        </p:txBody>
      </p:sp>
      <p:sp>
        <p:nvSpPr>
          <p:cNvPr id="45" name="Text Placeholder 19">
            <a:extLst>
              <a:ext uri="{FF2B5EF4-FFF2-40B4-BE49-F238E27FC236}">
                <a16:creationId xmlns:a16="http://schemas.microsoft.com/office/drawing/2014/main" id="{A6866782-6675-4F37-E5D2-68CB0191C1A7}"/>
              </a:ext>
            </a:extLst>
          </p:cNvPr>
          <p:cNvSpPr>
            <a:spLocks noGrp="1"/>
          </p:cNvSpPr>
          <p:nvPr>
            <p:ph type="body" sz="quarter" idx="25"/>
          </p:nvPr>
        </p:nvSpPr>
        <p:spPr>
          <a:xfrm>
            <a:off x="1106424" y="5086511"/>
            <a:ext cx="2322576" cy="182880"/>
          </a:xfrm>
        </p:spPr>
        <p:txBody>
          <a:bodyPr rtlCol="0" anchor="ctr">
            <a:noAutofit/>
          </a:bodyPr>
          <a:lstStyle>
            <a:lvl1pPr marL="0" indent="0" algn="ctr">
              <a:lnSpc>
                <a:spcPct val="100000"/>
              </a:lnSpc>
              <a:spcBef>
                <a:spcPts val="0"/>
              </a:spcBef>
              <a:buNone/>
              <a:defRPr lang="en-GB" sz="1600" spc="20" baseline="0">
                <a:latin typeface="Gill Sans Nova" panose="020B0602020104020203" pitchFamily="34" charset="0"/>
              </a:defRPr>
            </a:lvl1pPr>
          </a:lstStyle>
          <a:p>
            <a:pPr lvl="0" rtl="0"/>
            <a:r>
              <a:rPr lang="en-US"/>
              <a:t>Click to edit Master text styles</a:t>
            </a:r>
          </a:p>
        </p:txBody>
      </p:sp>
      <p:sp>
        <p:nvSpPr>
          <p:cNvPr id="44" name="Text Placeholder 19">
            <a:extLst>
              <a:ext uri="{FF2B5EF4-FFF2-40B4-BE49-F238E27FC236}">
                <a16:creationId xmlns:a16="http://schemas.microsoft.com/office/drawing/2014/main" id="{9F53AB27-DDFA-AA5D-8253-546C9BBA9CE7}"/>
              </a:ext>
            </a:extLst>
          </p:cNvPr>
          <p:cNvSpPr>
            <a:spLocks noGrp="1"/>
          </p:cNvSpPr>
          <p:nvPr>
            <p:ph type="body" sz="quarter" idx="24"/>
          </p:nvPr>
        </p:nvSpPr>
        <p:spPr>
          <a:xfrm>
            <a:off x="1106424" y="5305967"/>
            <a:ext cx="2322576" cy="265176"/>
          </a:xfrm>
        </p:spPr>
        <p:txBody>
          <a:bodyPr rtlCol="0" anchor="ctr">
            <a:noAutofit/>
          </a:bodyPr>
          <a:lstStyle>
            <a:lvl1pPr marL="0" indent="0" algn="ctr">
              <a:lnSpc>
                <a:spcPct val="100000"/>
              </a:lnSpc>
              <a:spcBef>
                <a:spcPts val="0"/>
              </a:spcBef>
              <a:buNone/>
              <a:defRPr lang="en-GB" sz="1400" spc="20" baseline="0">
                <a:latin typeface="+mn-lt"/>
              </a:defRPr>
            </a:lvl1pPr>
          </a:lstStyle>
          <a:p>
            <a:pPr lvl="0" rtl="0"/>
            <a:r>
              <a:rPr lang="en-US"/>
              <a:t>Click to edit Master text styles</a:t>
            </a:r>
          </a:p>
        </p:txBody>
      </p:sp>
      <p:sp>
        <p:nvSpPr>
          <p:cNvPr id="31" name="Picture Placeholder 17">
            <a:extLst>
              <a:ext uri="{FF2B5EF4-FFF2-40B4-BE49-F238E27FC236}">
                <a16:creationId xmlns:a16="http://schemas.microsoft.com/office/drawing/2014/main" id="{E3B18CDB-3FF1-EC8E-EA8A-31E9BF81747A}"/>
              </a:ext>
            </a:extLst>
          </p:cNvPr>
          <p:cNvSpPr>
            <a:spLocks noGrp="1" noChangeAspect="1"/>
          </p:cNvSpPr>
          <p:nvPr>
            <p:ph type="pic" sz="quarter" idx="17"/>
          </p:nvPr>
        </p:nvSpPr>
        <p:spPr>
          <a:xfrm>
            <a:off x="4226754" y="1658061"/>
            <a:ext cx="1160392" cy="1161288"/>
          </a:xfrm>
        </p:spPr>
        <p:txBody>
          <a:bodyPr rtlCol="0" anchor="ctr">
            <a:normAutofit/>
          </a:bodyPr>
          <a:lstStyle>
            <a:lvl1pPr marL="0" indent="0" algn="ctr">
              <a:buNone/>
              <a:defRPr lang="en-GB" sz="1800"/>
            </a:lvl1pPr>
          </a:lstStyle>
          <a:p>
            <a:pPr rtl="0"/>
            <a:r>
              <a:rPr lang="en-US"/>
              <a:t>Click icon to add picture</a:t>
            </a:r>
            <a:endParaRPr lang="en-GB" dirty="0"/>
          </a:p>
        </p:txBody>
      </p:sp>
      <p:sp>
        <p:nvSpPr>
          <p:cNvPr id="33" name="Text Placeholder 19">
            <a:extLst>
              <a:ext uri="{FF2B5EF4-FFF2-40B4-BE49-F238E27FC236}">
                <a16:creationId xmlns:a16="http://schemas.microsoft.com/office/drawing/2014/main" id="{EAB1EC17-F1C7-0781-4F52-DEE9122BBC9D}"/>
              </a:ext>
            </a:extLst>
          </p:cNvPr>
          <p:cNvSpPr>
            <a:spLocks noGrp="1"/>
          </p:cNvSpPr>
          <p:nvPr>
            <p:ph type="body" sz="quarter" idx="19"/>
          </p:nvPr>
        </p:nvSpPr>
        <p:spPr>
          <a:xfrm>
            <a:off x="3639312" y="2926080"/>
            <a:ext cx="2322576" cy="182880"/>
          </a:xfrm>
        </p:spPr>
        <p:txBody>
          <a:bodyPr rtlCol="0" anchor="ctr">
            <a:noAutofit/>
          </a:bodyPr>
          <a:lstStyle>
            <a:lvl1pPr marL="0" indent="0" algn="ctr">
              <a:lnSpc>
                <a:spcPct val="100000"/>
              </a:lnSpc>
              <a:spcBef>
                <a:spcPts val="0"/>
              </a:spcBef>
              <a:buNone/>
              <a:defRPr lang="en-GB" sz="1600" spc="20" baseline="0">
                <a:latin typeface="Gill Sans Nova" panose="020B0602020104020203" pitchFamily="34" charset="0"/>
              </a:defRPr>
            </a:lvl1pPr>
          </a:lstStyle>
          <a:p>
            <a:pPr lvl="0" rtl="0"/>
            <a:r>
              <a:rPr lang="en-US"/>
              <a:t>Click to edit Master text styles</a:t>
            </a:r>
          </a:p>
        </p:txBody>
      </p:sp>
      <p:sp>
        <p:nvSpPr>
          <p:cNvPr id="32" name="Text Placeholder 19">
            <a:extLst>
              <a:ext uri="{FF2B5EF4-FFF2-40B4-BE49-F238E27FC236}">
                <a16:creationId xmlns:a16="http://schemas.microsoft.com/office/drawing/2014/main" id="{9E2E4E06-43E3-5309-A921-59117EDFEA1A}"/>
              </a:ext>
            </a:extLst>
          </p:cNvPr>
          <p:cNvSpPr>
            <a:spLocks noGrp="1"/>
          </p:cNvSpPr>
          <p:nvPr>
            <p:ph type="body" sz="quarter" idx="18"/>
          </p:nvPr>
        </p:nvSpPr>
        <p:spPr>
          <a:xfrm>
            <a:off x="3639312" y="3145536"/>
            <a:ext cx="2322576" cy="265176"/>
          </a:xfrm>
        </p:spPr>
        <p:txBody>
          <a:bodyPr rtlCol="0" anchor="ctr">
            <a:noAutofit/>
          </a:bodyPr>
          <a:lstStyle>
            <a:lvl1pPr marL="0" indent="0" algn="ctr">
              <a:lnSpc>
                <a:spcPct val="100000"/>
              </a:lnSpc>
              <a:spcBef>
                <a:spcPts val="0"/>
              </a:spcBef>
              <a:buNone/>
              <a:defRPr lang="en-GB" sz="1400" spc="20" baseline="0">
                <a:latin typeface="+mn-lt"/>
              </a:defRPr>
            </a:lvl1pPr>
          </a:lstStyle>
          <a:p>
            <a:pPr lvl="0" rtl="0"/>
            <a:r>
              <a:rPr lang="en-US"/>
              <a:t>Click to edit Master text styles</a:t>
            </a:r>
          </a:p>
        </p:txBody>
      </p:sp>
      <p:sp>
        <p:nvSpPr>
          <p:cNvPr id="16" name="Picture Placeholder 17">
            <a:extLst>
              <a:ext uri="{FF2B5EF4-FFF2-40B4-BE49-F238E27FC236}">
                <a16:creationId xmlns:a16="http://schemas.microsoft.com/office/drawing/2014/main" id="{DD9CE7E9-3BC2-0321-457B-61D363708B38}"/>
              </a:ext>
            </a:extLst>
          </p:cNvPr>
          <p:cNvSpPr>
            <a:spLocks noGrp="1" noChangeAspect="1"/>
          </p:cNvSpPr>
          <p:nvPr>
            <p:ph type="pic" sz="quarter" idx="29"/>
          </p:nvPr>
        </p:nvSpPr>
        <p:spPr>
          <a:xfrm>
            <a:off x="4226754" y="3818492"/>
            <a:ext cx="1160392" cy="1161288"/>
          </a:xfrm>
        </p:spPr>
        <p:txBody>
          <a:bodyPr rtlCol="0" anchor="ctr">
            <a:normAutofit/>
          </a:bodyPr>
          <a:lstStyle>
            <a:lvl1pPr marL="0" indent="0" algn="ctr">
              <a:buNone/>
              <a:defRPr lang="en-GB" sz="1800"/>
            </a:lvl1pPr>
          </a:lstStyle>
          <a:p>
            <a:pPr rtl="0"/>
            <a:r>
              <a:rPr lang="en-US"/>
              <a:t>Click icon to add picture</a:t>
            </a:r>
            <a:endParaRPr lang="en-GB" dirty="0"/>
          </a:p>
        </p:txBody>
      </p:sp>
      <p:sp>
        <p:nvSpPr>
          <p:cNvPr id="23" name="Text Placeholder 19">
            <a:extLst>
              <a:ext uri="{FF2B5EF4-FFF2-40B4-BE49-F238E27FC236}">
                <a16:creationId xmlns:a16="http://schemas.microsoft.com/office/drawing/2014/main" id="{70DD1941-A469-A457-B987-E0E2C300A8AE}"/>
              </a:ext>
            </a:extLst>
          </p:cNvPr>
          <p:cNvSpPr>
            <a:spLocks noGrp="1"/>
          </p:cNvSpPr>
          <p:nvPr>
            <p:ph type="body" sz="quarter" idx="31"/>
          </p:nvPr>
        </p:nvSpPr>
        <p:spPr>
          <a:xfrm>
            <a:off x="3639312" y="5086511"/>
            <a:ext cx="2322576" cy="182880"/>
          </a:xfrm>
        </p:spPr>
        <p:txBody>
          <a:bodyPr rtlCol="0" anchor="ctr">
            <a:noAutofit/>
          </a:bodyPr>
          <a:lstStyle>
            <a:lvl1pPr marL="0" indent="0" algn="ctr">
              <a:lnSpc>
                <a:spcPct val="100000"/>
              </a:lnSpc>
              <a:spcBef>
                <a:spcPts val="0"/>
              </a:spcBef>
              <a:buNone/>
              <a:defRPr lang="en-GB" sz="1600" spc="20" baseline="0">
                <a:latin typeface="Gill Sans Nova" panose="020B0602020104020203" pitchFamily="34" charset="0"/>
              </a:defRPr>
            </a:lvl1pPr>
          </a:lstStyle>
          <a:p>
            <a:pPr lvl="0" rtl="0"/>
            <a:r>
              <a:rPr lang="en-US"/>
              <a:t>Click to edit Master text styles</a:t>
            </a:r>
          </a:p>
        </p:txBody>
      </p:sp>
      <p:sp>
        <p:nvSpPr>
          <p:cNvPr id="18" name="Text Placeholder 19">
            <a:extLst>
              <a:ext uri="{FF2B5EF4-FFF2-40B4-BE49-F238E27FC236}">
                <a16:creationId xmlns:a16="http://schemas.microsoft.com/office/drawing/2014/main" id="{D6B84B7D-A7EC-6FE1-9925-F78AF0DE230F}"/>
              </a:ext>
            </a:extLst>
          </p:cNvPr>
          <p:cNvSpPr>
            <a:spLocks noGrp="1"/>
          </p:cNvSpPr>
          <p:nvPr>
            <p:ph type="body" sz="quarter" idx="30"/>
          </p:nvPr>
        </p:nvSpPr>
        <p:spPr>
          <a:xfrm>
            <a:off x="3639312" y="5305967"/>
            <a:ext cx="2322576" cy="265176"/>
          </a:xfrm>
        </p:spPr>
        <p:txBody>
          <a:bodyPr rtlCol="0" anchor="ctr">
            <a:noAutofit/>
          </a:bodyPr>
          <a:lstStyle>
            <a:lvl1pPr marL="0" indent="0" algn="ctr">
              <a:lnSpc>
                <a:spcPct val="100000"/>
              </a:lnSpc>
              <a:spcBef>
                <a:spcPts val="0"/>
              </a:spcBef>
              <a:buNone/>
              <a:defRPr lang="en-GB" sz="1400" spc="20" baseline="0">
                <a:latin typeface="+mn-lt"/>
              </a:defRPr>
            </a:lvl1pPr>
          </a:lstStyle>
          <a:p>
            <a:pPr lvl="0" rtl="0"/>
            <a:r>
              <a:rPr lang="en-US"/>
              <a:t>Click to edit Master text styles</a:t>
            </a:r>
          </a:p>
        </p:txBody>
      </p:sp>
      <p:sp>
        <p:nvSpPr>
          <p:cNvPr id="30" name="Picture Placeholder 17">
            <a:extLst>
              <a:ext uri="{FF2B5EF4-FFF2-40B4-BE49-F238E27FC236}">
                <a16:creationId xmlns:a16="http://schemas.microsoft.com/office/drawing/2014/main" id="{2EB018F6-8206-135F-BF16-29E6E63FD099}"/>
              </a:ext>
            </a:extLst>
          </p:cNvPr>
          <p:cNvSpPr>
            <a:spLocks noGrp="1" noChangeAspect="1"/>
          </p:cNvSpPr>
          <p:nvPr>
            <p:ph type="pic" sz="quarter" idx="16"/>
          </p:nvPr>
        </p:nvSpPr>
        <p:spPr>
          <a:xfrm>
            <a:off x="6772144" y="1658061"/>
            <a:ext cx="1160392" cy="1161288"/>
          </a:xfrm>
        </p:spPr>
        <p:txBody>
          <a:bodyPr rtlCol="0" anchor="ctr">
            <a:normAutofit/>
          </a:bodyPr>
          <a:lstStyle>
            <a:lvl1pPr marL="0" indent="0" algn="ctr">
              <a:buNone/>
              <a:defRPr lang="en-GB" sz="1800"/>
            </a:lvl1pPr>
          </a:lstStyle>
          <a:p>
            <a:pPr rtl="0"/>
            <a:r>
              <a:rPr lang="en-US"/>
              <a:t>Click icon to add picture</a:t>
            </a:r>
            <a:endParaRPr lang="en-GB" dirty="0"/>
          </a:p>
        </p:txBody>
      </p:sp>
      <p:sp>
        <p:nvSpPr>
          <p:cNvPr id="35" name="Text Placeholder 19">
            <a:extLst>
              <a:ext uri="{FF2B5EF4-FFF2-40B4-BE49-F238E27FC236}">
                <a16:creationId xmlns:a16="http://schemas.microsoft.com/office/drawing/2014/main" id="{13D50A41-E904-8A4E-6F0A-F980F8D64711}"/>
              </a:ext>
            </a:extLst>
          </p:cNvPr>
          <p:cNvSpPr>
            <a:spLocks noGrp="1"/>
          </p:cNvSpPr>
          <p:nvPr>
            <p:ph type="body" sz="quarter" idx="21"/>
          </p:nvPr>
        </p:nvSpPr>
        <p:spPr>
          <a:xfrm>
            <a:off x="6172200" y="2926080"/>
            <a:ext cx="2322576" cy="182880"/>
          </a:xfrm>
        </p:spPr>
        <p:txBody>
          <a:bodyPr rtlCol="0" anchor="ctr">
            <a:noAutofit/>
          </a:bodyPr>
          <a:lstStyle>
            <a:lvl1pPr marL="0" indent="0" algn="ctr">
              <a:lnSpc>
                <a:spcPct val="100000"/>
              </a:lnSpc>
              <a:spcBef>
                <a:spcPts val="0"/>
              </a:spcBef>
              <a:buNone/>
              <a:defRPr lang="en-GB" sz="1600" spc="20" baseline="0">
                <a:latin typeface="Gill Sans Nova" panose="020B0602020104020203" pitchFamily="34" charset="0"/>
              </a:defRPr>
            </a:lvl1pPr>
          </a:lstStyle>
          <a:p>
            <a:pPr lvl="0" rtl="0"/>
            <a:r>
              <a:rPr lang="en-US"/>
              <a:t>Click to edit Master text styles</a:t>
            </a:r>
          </a:p>
        </p:txBody>
      </p:sp>
      <p:sp>
        <p:nvSpPr>
          <p:cNvPr id="34" name="Text Placeholder 19">
            <a:extLst>
              <a:ext uri="{FF2B5EF4-FFF2-40B4-BE49-F238E27FC236}">
                <a16:creationId xmlns:a16="http://schemas.microsoft.com/office/drawing/2014/main" id="{D6CE30A5-8B65-384B-A8B9-6F711A521946}"/>
              </a:ext>
            </a:extLst>
          </p:cNvPr>
          <p:cNvSpPr>
            <a:spLocks noGrp="1"/>
          </p:cNvSpPr>
          <p:nvPr>
            <p:ph type="body" sz="quarter" idx="20"/>
          </p:nvPr>
        </p:nvSpPr>
        <p:spPr>
          <a:xfrm>
            <a:off x="6172200" y="3145536"/>
            <a:ext cx="2322576" cy="265176"/>
          </a:xfrm>
        </p:spPr>
        <p:txBody>
          <a:bodyPr rtlCol="0" anchor="ctr">
            <a:noAutofit/>
          </a:bodyPr>
          <a:lstStyle>
            <a:lvl1pPr marL="0" indent="0" algn="ctr">
              <a:lnSpc>
                <a:spcPct val="100000"/>
              </a:lnSpc>
              <a:spcBef>
                <a:spcPts val="0"/>
              </a:spcBef>
              <a:buNone/>
              <a:defRPr lang="en-GB" sz="1400" spc="20" baseline="0">
                <a:latin typeface="+mn-lt"/>
              </a:defRPr>
            </a:lvl1pPr>
          </a:lstStyle>
          <a:p>
            <a:pPr lvl="0" rtl="0"/>
            <a:r>
              <a:rPr lang="en-US"/>
              <a:t>Click to edit Master text styles</a:t>
            </a:r>
          </a:p>
        </p:txBody>
      </p:sp>
      <p:sp>
        <p:nvSpPr>
          <p:cNvPr id="14" name="Picture Placeholder 17">
            <a:extLst>
              <a:ext uri="{FF2B5EF4-FFF2-40B4-BE49-F238E27FC236}">
                <a16:creationId xmlns:a16="http://schemas.microsoft.com/office/drawing/2014/main" id="{AA1AC2FE-336D-4E7F-2C86-6A8C29BA8F90}"/>
              </a:ext>
            </a:extLst>
          </p:cNvPr>
          <p:cNvSpPr>
            <a:spLocks noGrp="1" noChangeAspect="1"/>
          </p:cNvSpPr>
          <p:nvPr>
            <p:ph type="pic" sz="quarter" idx="28"/>
          </p:nvPr>
        </p:nvSpPr>
        <p:spPr>
          <a:xfrm>
            <a:off x="6772144" y="3818492"/>
            <a:ext cx="1160392" cy="1161288"/>
          </a:xfrm>
        </p:spPr>
        <p:txBody>
          <a:bodyPr rtlCol="0" anchor="ctr">
            <a:normAutofit/>
          </a:bodyPr>
          <a:lstStyle>
            <a:lvl1pPr marL="0" indent="0" algn="ctr">
              <a:buNone/>
              <a:defRPr lang="en-GB" sz="1800"/>
            </a:lvl1pPr>
          </a:lstStyle>
          <a:p>
            <a:pPr rtl="0"/>
            <a:r>
              <a:rPr lang="en-US"/>
              <a:t>Click icon to add picture</a:t>
            </a:r>
            <a:endParaRPr lang="en-GB" dirty="0"/>
          </a:p>
        </p:txBody>
      </p:sp>
      <p:sp>
        <p:nvSpPr>
          <p:cNvPr id="27" name="Text Placeholder 19">
            <a:extLst>
              <a:ext uri="{FF2B5EF4-FFF2-40B4-BE49-F238E27FC236}">
                <a16:creationId xmlns:a16="http://schemas.microsoft.com/office/drawing/2014/main" id="{FA370BF1-09EC-DBE1-5118-8A92A0F90BC4}"/>
              </a:ext>
            </a:extLst>
          </p:cNvPr>
          <p:cNvSpPr>
            <a:spLocks noGrp="1"/>
          </p:cNvSpPr>
          <p:nvPr>
            <p:ph type="body" sz="quarter" idx="33"/>
          </p:nvPr>
        </p:nvSpPr>
        <p:spPr>
          <a:xfrm>
            <a:off x="6172200" y="5086511"/>
            <a:ext cx="2322576" cy="182880"/>
          </a:xfrm>
        </p:spPr>
        <p:txBody>
          <a:bodyPr rtlCol="0" anchor="ctr">
            <a:noAutofit/>
          </a:bodyPr>
          <a:lstStyle>
            <a:lvl1pPr marL="0" indent="0" algn="ctr">
              <a:lnSpc>
                <a:spcPct val="100000"/>
              </a:lnSpc>
              <a:spcBef>
                <a:spcPts val="0"/>
              </a:spcBef>
              <a:buNone/>
              <a:defRPr lang="en-GB" sz="1600" spc="20" baseline="0">
                <a:latin typeface="Gill Sans Nova" panose="020B0602020104020203" pitchFamily="34" charset="0"/>
              </a:defRPr>
            </a:lvl1pPr>
          </a:lstStyle>
          <a:p>
            <a:pPr lvl="0" rtl="0"/>
            <a:r>
              <a:rPr lang="en-US"/>
              <a:t>Click to edit Master text styles</a:t>
            </a:r>
          </a:p>
        </p:txBody>
      </p:sp>
      <p:sp>
        <p:nvSpPr>
          <p:cNvPr id="25" name="Text Placeholder 19">
            <a:extLst>
              <a:ext uri="{FF2B5EF4-FFF2-40B4-BE49-F238E27FC236}">
                <a16:creationId xmlns:a16="http://schemas.microsoft.com/office/drawing/2014/main" id="{5089D72C-E865-F5D3-CB1E-050AEF684453}"/>
              </a:ext>
            </a:extLst>
          </p:cNvPr>
          <p:cNvSpPr>
            <a:spLocks noGrp="1"/>
          </p:cNvSpPr>
          <p:nvPr>
            <p:ph type="body" sz="quarter" idx="32"/>
          </p:nvPr>
        </p:nvSpPr>
        <p:spPr>
          <a:xfrm>
            <a:off x="6172200" y="5305967"/>
            <a:ext cx="2322576" cy="265176"/>
          </a:xfrm>
        </p:spPr>
        <p:txBody>
          <a:bodyPr rtlCol="0" anchor="ctr">
            <a:noAutofit/>
          </a:bodyPr>
          <a:lstStyle>
            <a:lvl1pPr marL="0" indent="0" algn="ctr">
              <a:lnSpc>
                <a:spcPct val="100000"/>
              </a:lnSpc>
              <a:spcBef>
                <a:spcPts val="0"/>
              </a:spcBef>
              <a:buNone/>
              <a:defRPr lang="en-GB" sz="1400" spc="20" baseline="0">
                <a:latin typeface="+mn-lt"/>
              </a:defRPr>
            </a:lvl1pPr>
          </a:lstStyle>
          <a:p>
            <a:pPr lvl="0" rtl="0"/>
            <a:r>
              <a:rPr lang="en-US"/>
              <a:t>Click to edit Master text styles</a:t>
            </a:r>
          </a:p>
        </p:txBody>
      </p:sp>
      <p:sp>
        <p:nvSpPr>
          <p:cNvPr id="29" name="Picture Placeholder 17">
            <a:extLst>
              <a:ext uri="{FF2B5EF4-FFF2-40B4-BE49-F238E27FC236}">
                <a16:creationId xmlns:a16="http://schemas.microsoft.com/office/drawing/2014/main" id="{D1C71745-769D-8F16-2B61-EF5D4012F1E3}"/>
              </a:ext>
            </a:extLst>
          </p:cNvPr>
          <p:cNvSpPr>
            <a:spLocks noGrp="1" noChangeAspect="1"/>
          </p:cNvSpPr>
          <p:nvPr>
            <p:ph type="pic" sz="quarter" idx="15"/>
          </p:nvPr>
        </p:nvSpPr>
        <p:spPr>
          <a:xfrm>
            <a:off x="9317533" y="1658061"/>
            <a:ext cx="1160392" cy="1161288"/>
          </a:xfrm>
        </p:spPr>
        <p:txBody>
          <a:bodyPr rtlCol="0" anchor="ctr">
            <a:normAutofit/>
          </a:bodyPr>
          <a:lstStyle>
            <a:lvl1pPr marL="0" indent="0" algn="ctr">
              <a:buNone/>
              <a:defRPr lang="en-GB" sz="1800"/>
            </a:lvl1pPr>
          </a:lstStyle>
          <a:p>
            <a:pPr rtl="0"/>
            <a:r>
              <a:rPr lang="en-US"/>
              <a:t>Click icon to add picture</a:t>
            </a:r>
            <a:endParaRPr lang="en-GB" dirty="0"/>
          </a:p>
        </p:txBody>
      </p:sp>
      <p:sp>
        <p:nvSpPr>
          <p:cNvPr id="37" name="Text Placeholder 19">
            <a:extLst>
              <a:ext uri="{FF2B5EF4-FFF2-40B4-BE49-F238E27FC236}">
                <a16:creationId xmlns:a16="http://schemas.microsoft.com/office/drawing/2014/main" id="{D6D40AAC-2768-6F48-97AE-FD958D89FD8E}"/>
              </a:ext>
            </a:extLst>
          </p:cNvPr>
          <p:cNvSpPr>
            <a:spLocks noGrp="1"/>
          </p:cNvSpPr>
          <p:nvPr>
            <p:ph type="body" sz="quarter" idx="23"/>
          </p:nvPr>
        </p:nvSpPr>
        <p:spPr>
          <a:xfrm>
            <a:off x="8705088" y="2926080"/>
            <a:ext cx="2322576" cy="182880"/>
          </a:xfrm>
        </p:spPr>
        <p:txBody>
          <a:bodyPr rtlCol="0" anchor="ctr">
            <a:noAutofit/>
          </a:bodyPr>
          <a:lstStyle>
            <a:lvl1pPr marL="0" indent="0" algn="ctr">
              <a:lnSpc>
                <a:spcPct val="100000"/>
              </a:lnSpc>
              <a:spcBef>
                <a:spcPts val="0"/>
              </a:spcBef>
              <a:buNone/>
              <a:defRPr lang="en-GB" sz="1600" spc="20" baseline="0">
                <a:latin typeface="Gill Sans Nova" panose="020B0602020104020203" pitchFamily="34" charset="0"/>
              </a:defRPr>
            </a:lvl1pPr>
          </a:lstStyle>
          <a:p>
            <a:pPr lvl="0" rtl="0"/>
            <a:r>
              <a:rPr lang="en-US"/>
              <a:t>Click to edit Master text styles</a:t>
            </a:r>
          </a:p>
        </p:txBody>
      </p:sp>
      <p:sp>
        <p:nvSpPr>
          <p:cNvPr id="36" name="Text Placeholder 19">
            <a:extLst>
              <a:ext uri="{FF2B5EF4-FFF2-40B4-BE49-F238E27FC236}">
                <a16:creationId xmlns:a16="http://schemas.microsoft.com/office/drawing/2014/main" id="{85652007-C32E-173C-2A5F-B1C08D6140DD}"/>
              </a:ext>
            </a:extLst>
          </p:cNvPr>
          <p:cNvSpPr>
            <a:spLocks noGrp="1"/>
          </p:cNvSpPr>
          <p:nvPr>
            <p:ph type="body" sz="quarter" idx="22"/>
          </p:nvPr>
        </p:nvSpPr>
        <p:spPr>
          <a:xfrm>
            <a:off x="8705088" y="3145536"/>
            <a:ext cx="2322576" cy="265176"/>
          </a:xfrm>
        </p:spPr>
        <p:txBody>
          <a:bodyPr rtlCol="0" anchor="ctr">
            <a:noAutofit/>
          </a:bodyPr>
          <a:lstStyle>
            <a:lvl1pPr marL="0" indent="0" algn="ctr">
              <a:lnSpc>
                <a:spcPct val="100000"/>
              </a:lnSpc>
              <a:spcBef>
                <a:spcPts val="0"/>
              </a:spcBef>
              <a:buNone/>
              <a:defRPr lang="en-GB" sz="1400" spc="20" baseline="0">
                <a:latin typeface="+mn-lt"/>
              </a:defRPr>
            </a:lvl1pPr>
          </a:lstStyle>
          <a:p>
            <a:pPr lvl="0" rtl="0"/>
            <a:r>
              <a:rPr lang="en-US"/>
              <a:t>Click to edit Master text styles</a:t>
            </a:r>
          </a:p>
        </p:txBody>
      </p:sp>
      <p:sp>
        <p:nvSpPr>
          <p:cNvPr id="47" name="Picture Placeholder 17">
            <a:extLst>
              <a:ext uri="{FF2B5EF4-FFF2-40B4-BE49-F238E27FC236}">
                <a16:creationId xmlns:a16="http://schemas.microsoft.com/office/drawing/2014/main" id="{4F7ECA98-24CD-8CC5-A3EC-BFF5E9B11748}"/>
              </a:ext>
            </a:extLst>
          </p:cNvPr>
          <p:cNvSpPr>
            <a:spLocks noGrp="1" noChangeAspect="1"/>
          </p:cNvSpPr>
          <p:nvPr>
            <p:ph type="pic" sz="quarter" idx="27"/>
          </p:nvPr>
        </p:nvSpPr>
        <p:spPr>
          <a:xfrm>
            <a:off x="9317533" y="3818492"/>
            <a:ext cx="1160392" cy="1161288"/>
          </a:xfrm>
        </p:spPr>
        <p:txBody>
          <a:bodyPr rtlCol="0" anchor="ctr">
            <a:normAutofit/>
          </a:bodyPr>
          <a:lstStyle>
            <a:lvl1pPr marL="0" indent="0" algn="ctr">
              <a:buNone/>
              <a:defRPr lang="en-GB" sz="1800"/>
            </a:lvl1pPr>
          </a:lstStyle>
          <a:p>
            <a:pPr rtl="0"/>
            <a:r>
              <a:rPr lang="en-US"/>
              <a:t>Click icon to add picture</a:t>
            </a:r>
            <a:endParaRPr lang="en-GB" dirty="0"/>
          </a:p>
        </p:txBody>
      </p:sp>
      <p:sp>
        <p:nvSpPr>
          <p:cNvPr id="42" name="Text Placeholder 19">
            <a:extLst>
              <a:ext uri="{FF2B5EF4-FFF2-40B4-BE49-F238E27FC236}">
                <a16:creationId xmlns:a16="http://schemas.microsoft.com/office/drawing/2014/main" id="{46CBECF2-D93E-3DF9-064C-CB4A3262B691}"/>
              </a:ext>
            </a:extLst>
          </p:cNvPr>
          <p:cNvSpPr>
            <a:spLocks noGrp="1"/>
          </p:cNvSpPr>
          <p:nvPr>
            <p:ph type="body" sz="quarter" idx="35"/>
          </p:nvPr>
        </p:nvSpPr>
        <p:spPr>
          <a:xfrm>
            <a:off x="8705088" y="5086511"/>
            <a:ext cx="2322576" cy="182880"/>
          </a:xfrm>
        </p:spPr>
        <p:txBody>
          <a:bodyPr rtlCol="0" anchor="ctr">
            <a:noAutofit/>
          </a:bodyPr>
          <a:lstStyle>
            <a:lvl1pPr marL="0" indent="0" algn="ctr">
              <a:lnSpc>
                <a:spcPct val="100000"/>
              </a:lnSpc>
              <a:spcBef>
                <a:spcPts val="0"/>
              </a:spcBef>
              <a:buNone/>
              <a:defRPr lang="en-GB" sz="1600" spc="20" baseline="0">
                <a:latin typeface="Gill Sans Nova" panose="020B0602020104020203" pitchFamily="34" charset="0"/>
              </a:defRPr>
            </a:lvl1pPr>
          </a:lstStyle>
          <a:p>
            <a:pPr lvl="0" rtl="0"/>
            <a:r>
              <a:rPr lang="en-US"/>
              <a:t>Click to edit Master text styles</a:t>
            </a:r>
          </a:p>
        </p:txBody>
      </p:sp>
      <p:sp>
        <p:nvSpPr>
          <p:cNvPr id="41" name="Text Placeholder 19">
            <a:extLst>
              <a:ext uri="{FF2B5EF4-FFF2-40B4-BE49-F238E27FC236}">
                <a16:creationId xmlns:a16="http://schemas.microsoft.com/office/drawing/2014/main" id="{71E06E16-A083-B853-8155-7FF97AD1DE8F}"/>
              </a:ext>
            </a:extLst>
          </p:cNvPr>
          <p:cNvSpPr>
            <a:spLocks noGrp="1"/>
          </p:cNvSpPr>
          <p:nvPr>
            <p:ph type="body" sz="quarter" idx="34"/>
          </p:nvPr>
        </p:nvSpPr>
        <p:spPr>
          <a:xfrm>
            <a:off x="8705088" y="5305967"/>
            <a:ext cx="2322576" cy="265176"/>
          </a:xfrm>
        </p:spPr>
        <p:txBody>
          <a:bodyPr rtlCol="0" anchor="ctr">
            <a:noAutofit/>
          </a:bodyPr>
          <a:lstStyle>
            <a:lvl1pPr marL="0" indent="0" algn="ctr">
              <a:lnSpc>
                <a:spcPct val="100000"/>
              </a:lnSpc>
              <a:spcBef>
                <a:spcPts val="0"/>
              </a:spcBef>
              <a:buNone/>
              <a:defRPr lang="en-GB" sz="1400" spc="20" baseline="0">
                <a:latin typeface="+mn-lt"/>
              </a:defRPr>
            </a:lvl1pPr>
          </a:lstStyle>
          <a:p>
            <a:pPr lvl="0" rtl="0"/>
            <a:r>
              <a:rPr lang="en-US"/>
              <a:t>Click to edit Master text styles</a:t>
            </a:r>
          </a:p>
        </p:txBody>
      </p:sp>
      <p:sp>
        <p:nvSpPr>
          <p:cNvPr id="3" name="Footer Placeholder 2">
            <a:extLst>
              <a:ext uri="{FF2B5EF4-FFF2-40B4-BE49-F238E27FC236}">
                <a16:creationId xmlns:a16="http://schemas.microsoft.com/office/drawing/2014/main" id="{08AD4DF5-3AA4-926D-00B1-1C24F968F4AD}"/>
              </a:ext>
            </a:extLst>
          </p:cNvPr>
          <p:cNvSpPr>
            <a:spLocks noGrp="1"/>
          </p:cNvSpPr>
          <p:nvPr>
            <p:ph type="ftr" sz="quarter" idx="10"/>
          </p:nvPr>
        </p:nvSpPr>
        <p:spPr/>
        <p:txBody>
          <a:bodyPr rtlCol="0"/>
          <a:lstStyle>
            <a:defPPr>
              <a:defRPr lang="en-GB"/>
            </a:defPPr>
          </a:lstStyle>
          <a:p>
            <a:pPr rtl="0"/>
            <a:r>
              <a:rPr lang="en-GB"/>
              <a:t>Presentation title</a:t>
            </a:r>
            <a:endParaRPr lang="en-GB" dirty="0"/>
          </a:p>
        </p:txBody>
      </p:sp>
      <p:sp>
        <p:nvSpPr>
          <p:cNvPr id="4" name="Slide Number Placeholder 3">
            <a:extLst>
              <a:ext uri="{FF2B5EF4-FFF2-40B4-BE49-F238E27FC236}">
                <a16:creationId xmlns:a16="http://schemas.microsoft.com/office/drawing/2014/main" id="{CE3EC206-AFEC-E74D-0522-B0D47B2E7A6E}"/>
              </a:ext>
            </a:extLst>
          </p:cNvPr>
          <p:cNvSpPr>
            <a:spLocks noGrp="1"/>
          </p:cNvSpPr>
          <p:nvPr>
            <p:ph type="sldNum" sz="quarter" idx="11"/>
          </p:nvPr>
        </p:nvSpPr>
        <p:spPr/>
        <p:txBody>
          <a:bodyPr rtlCol="0"/>
          <a:lstStyle>
            <a:defPPr>
              <a:defRPr lang="en-GB"/>
            </a:defPPr>
          </a:lstStyle>
          <a:p>
            <a:pPr rtl="0"/>
            <a:fld id="{294A09A9-5501-47C1-A89A-A340965A2BE2}" type="slidenum">
              <a:rPr lang="en-GB" smtClean="0"/>
              <a:pPr/>
              <a:t>‹#›</a:t>
            </a:fld>
            <a:endParaRPr lang="en-GB" dirty="0"/>
          </a:p>
        </p:txBody>
      </p:sp>
    </p:spTree>
    <p:extLst>
      <p:ext uri="{BB962C8B-B14F-4D97-AF65-F5344CB8AC3E}">
        <p14:creationId xmlns:p14="http://schemas.microsoft.com/office/powerpoint/2010/main" val="36223239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6" name="Picture 5" descr="A picture containing fabric&#10;&#10;Description automatically generated">
            <a:extLst>
              <a:ext uri="{FF2B5EF4-FFF2-40B4-BE49-F238E27FC236}">
                <a16:creationId xmlns:a16="http://schemas.microsoft.com/office/drawing/2014/main" id="{E0606CB6-3E28-F128-51B5-3786D740489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667013" y="1162701"/>
            <a:ext cx="1562100" cy="4394200"/>
          </a:xfrm>
          <a:prstGeom prst="rect">
            <a:avLst/>
          </a:prstGeom>
        </p:spPr>
      </p:pic>
      <p:sp>
        <p:nvSpPr>
          <p:cNvPr id="18" name="Rectangle 17">
            <a:extLst>
              <a:ext uri="{FF2B5EF4-FFF2-40B4-BE49-F238E27FC236}">
                <a16:creationId xmlns:a16="http://schemas.microsoft.com/office/drawing/2014/main" id="{E64BBC1B-7DD9-DA00-15CC-B446DA472005}"/>
              </a:ext>
            </a:extLst>
          </p:cNvPr>
          <p:cNvSpPr/>
          <p:nvPr userDrawn="1"/>
        </p:nvSpPr>
        <p:spPr>
          <a:xfrm>
            <a:off x="0" y="0"/>
            <a:ext cx="6096000" cy="686957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8" name="Picture 7" descr="A picture containing flower, plant&#10;&#10;Description automatically generated">
            <a:extLst>
              <a:ext uri="{FF2B5EF4-FFF2-40B4-BE49-F238E27FC236}">
                <a16:creationId xmlns:a16="http://schemas.microsoft.com/office/drawing/2014/main" id="{C88A03B2-8C41-A023-CB90-5F79A1F01AF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777235" y="2476883"/>
            <a:ext cx="749300" cy="2755900"/>
          </a:xfrm>
          <a:prstGeom prst="rect">
            <a:avLst/>
          </a:prstGeom>
        </p:spPr>
      </p:pic>
      <p:pic>
        <p:nvPicPr>
          <p:cNvPr id="10" name="Picture 9" descr="A close-up of a flower&#10;&#10;Description automatically generated with low confidence">
            <a:extLst>
              <a:ext uri="{FF2B5EF4-FFF2-40B4-BE49-F238E27FC236}">
                <a16:creationId xmlns:a16="http://schemas.microsoft.com/office/drawing/2014/main" id="{9EA6110C-517A-C447-DB03-9A264F112FB0}"/>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319809" y="1695833"/>
            <a:ext cx="1155700" cy="4318000"/>
          </a:xfrm>
          <a:prstGeom prst="rect">
            <a:avLst/>
          </a:prstGeom>
        </p:spPr>
      </p:pic>
      <p:pic>
        <p:nvPicPr>
          <p:cNvPr id="12" name="Picture 11" descr="A close-up of a flower&#10;&#10;Description automatically generated with low confidence">
            <a:extLst>
              <a:ext uri="{FF2B5EF4-FFF2-40B4-BE49-F238E27FC236}">
                <a16:creationId xmlns:a16="http://schemas.microsoft.com/office/drawing/2014/main" id="{DC4249CD-2B45-A435-5B21-CFA704213867}"/>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366749" y="381916"/>
            <a:ext cx="1155700" cy="4318000"/>
          </a:xfrm>
          <a:prstGeom prst="rect">
            <a:avLst/>
          </a:prstGeom>
        </p:spPr>
      </p:pic>
      <p:sp>
        <p:nvSpPr>
          <p:cNvPr id="14" name="Rectangle 13">
            <a:extLst>
              <a:ext uri="{FF2B5EF4-FFF2-40B4-BE49-F238E27FC236}">
                <a16:creationId xmlns:a16="http://schemas.microsoft.com/office/drawing/2014/main" id="{7A7568A0-F819-551E-4780-20A651246990}"/>
              </a:ext>
            </a:extLst>
          </p:cNvPr>
          <p:cNvSpPr/>
          <p:nvPr userDrawn="1"/>
        </p:nvSpPr>
        <p:spPr>
          <a:xfrm>
            <a:off x="1024128" y="2162946"/>
            <a:ext cx="3794760" cy="25369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sp>
        <p:nvSpPr>
          <p:cNvPr id="16" name="Rectangle 15">
            <a:extLst>
              <a:ext uri="{FF2B5EF4-FFF2-40B4-BE49-F238E27FC236}">
                <a16:creationId xmlns:a16="http://schemas.microsoft.com/office/drawing/2014/main" id="{5711D903-56F9-B09B-0443-A76786804823}"/>
              </a:ext>
            </a:extLst>
          </p:cNvPr>
          <p:cNvSpPr/>
          <p:nvPr userDrawn="1"/>
        </p:nvSpPr>
        <p:spPr>
          <a:xfrm>
            <a:off x="1131655" y="2264499"/>
            <a:ext cx="3585549" cy="2335427"/>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sp>
        <p:nvSpPr>
          <p:cNvPr id="2" name="Title 1">
            <a:extLst>
              <a:ext uri="{FF2B5EF4-FFF2-40B4-BE49-F238E27FC236}">
                <a16:creationId xmlns:a16="http://schemas.microsoft.com/office/drawing/2014/main" id="{D9D91551-9B41-0ACF-0BE6-9D174E6957FD}"/>
              </a:ext>
            </a:extLst>
          </p:cNvPr>
          <p:cNvSpPr>
            <a:spLocks noGrp="1"/>
          </p:cNvSpPr>
          <p:nvPr>
            <p:ph type="title"/>
          </p:nvPr>
        </p:nvSpPr>
        <p:spPr>
          <a:xfrm>
            <a:off x="1472184" y="2889504"/>
            <a:ext cx="2852928" cy="1088136"/>
          </a:xfrm>
        </p:spPr>
        <p:txBody>
          <a:bodyPr rtlCol="0"/>
          <a:lstStyle>
            <a:lvl1pPr algn="ctr">
              <a:defRPr lang="en-GB"/>
            </a:lvl1pPr>
          </a:lstStyle>
          <a:p>
            <a:pPr rtl="0"/>
            <a:r>
              <a:rPr lang="en-US"/>
              <a:t>Click to edit Master title style</a:t>
            </a:r>
            <a:endParaRPr lang="en-GB"/>
          </a:p>
        </p:txBody>
      </p:sp>
      <p:sp>
        <p:nvSpPr>
          <p:cNvPr id="19" name="Content Placeholder 2">
            <a:extLst>
              <a:ext uri="{FF2B5EF4-FFF2-40B4-BE49-F238E27FC236}">
                <a16:creationId xmlns:a16="http://schemas.microsoft.com/office/drawing/2014/main" id="{545D3FB1-678F-0A9A-CCB6-435CE57DA0F6}"/>
              </a:ext>
            </a:extLst>
          </p:cNvPr>
          <p:cNvSpPr>
            <a:spLocks noGrp="1"/>
          </p:cNvSpPr>
          <p:nvPr>
            <p:ph idx="1"/>
          </p:nvPr>
        </p:nvSpPr>
        <p:spPr>
          <a:xfrm>
            <a:off x="8211312" y="2011680"/>
            <a:ext cx="2999232" cy="2843784"/>
          </a:xfrm>
        </p:spPr>
        <p:txBody>
          <a:bodyPr rtlCol="0" anchor="ctr">
            <a:normAutofit/>
          </a:bodyPr>
          <a:lstStyle>
            <a:lvl1pPr marL="0" indent="0" algn="l">
              <a:lnSpc>
                <a:spcPct val="150000"/>
              </a:lnSpc>
              <a:buNone/>
              <a:defRPr lang="en-GB" sz="2400">
                <a:latin typeface="Gill Sans Nova Light" panose="020F0302020204030204" pitchFamily="34" charset="0"/>
                <a:cs typeface="Gill Sans Nova Light" panose="020F0302020204030204" pitchFamily="34" charset="0"/>
              </a:defRPr>
            </a:lvl1pPr>
            <a:lvl2pPr algn="l">
              <a:lnSpc>
                <a:spcPct val="150000"/>
              </a:lnSpc>
              <a:defRPr lang="en-GB" sz="2000">
                <a:latin typeface="Gill Sans Nova Light" panose="020F0302020204030204" pitchFamily="34" charset="0"/>
                <a:cs typeface="Gill Sans Nova Light" panose="020F0302020204030204" pitchFamily="34" charset="0"/>
              </a:defRPr>
            </a:lvl2pPr>
            <a:lvl3pPr algn="ctr">
              <a:defRPr lang="en-GB" sz="1600">
                <a:latin typeface="Gill Sans Nova Light" panose="020F0302020204030204" pitchFamily="34" charset="0"/>
                <a:cs typeface="Gill Sans Nova Light" panose="020F0302020204030204" pitchFamily="34" charset="0"/>
              </a:defRPr>
            </a:lvl3pPr>
            <a:lvl4pPr algn="ctr">
              <a:defRPr lang="en-GB" sz="1400">
                <a:latin typeface="Gill Sans Nova Light" panose="020F0302020204030204" pitchFamily="34" charset="0"/>
                <a:cs typeface="Gill Sans Nova Light" panose="020F0302020204030204" pitchFamily="34" charset="0"/>
              </a:defRPr>
            </a:lvl4pPr>
            <a:lvl5pPr algn="ctr">
              <a:defRPr lang="en-GB" sz="1400">
                <a:latin typeface="Gill Sans Nova Light" panose="020F0302020204030204" pitchFamily="34" charset="0"/>
                <a:cs typeface="Gill Sans Nova Light" panose="020F0302020204030204" pitchFamily="34" charset="0"/>
              </a:defRPr>
            </a:lvl5pPr>
          </a:lstStyle>
          <a:p>
            <a:pPr lvl="0" rtl="0"/>
            <a:r>
              <a:rPr lang="en-US"/>
              <a:t>Click to edit Master text styles</a:t>
            </a:r>
          </a:p>
          <a:p>
            <a:pPr lvl="1" rtl="0"/>
            <a:r>
              <a:rPr lang="en-US"/>
              <a:t>Second level</a:t>
            </a:r>
          </a:p>
        </p:txBody>
      </p:sp>
    </p:spTree>
    <p:extLst>
      <p:ext uri="{BB962C8B-B14F-4D97-AF65-F5344CB8AC3E}">
        <p14:creationId xmlns:p14="http://schemas.microsoft.com/office/powerpoint/2010/main" val="348246698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D362110-9E75-C1E6-F3D3-769A27CB658B}"/>
              </a:ext>
            </a:extLst>
          </p:cNvPr>
          <p:cNvSpPr/>
          <p:nvPr userDrawn="1"/>
        </p:nvSpPr>
        <p:spPr>
          <a:xfrm>
            <a:off x="4680" y="0"/>
            <a:ext cx="12191999" cy="23092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sp>
        <p:nvSpPr>
          <p:cNvPr id="10" name="Rectangle 9">
            <a:extLst>
              <a:ext uri="{FF2B5EF4-FFF2-40B4-BE49-F238E27FC236}">
                <a16:creationId xmlns:a16="http://schemas.microsoft.com/office/drawing/2014/main" id="{80E61109-4A99-6337-9E7D-6AE0370E2A33}"/>
              </a:ext>
            </a:extLst>
          </p:cNvPr>
          <p:cNvSpPr/>
          <p:nvPr userDrawn="1"/>
        </p:nvSpPr>
        <p:spPr>
          <a:xfrm>
            <a:off x="1007819" y="319215"/>
            <a:ext cx="10185721" cy="1444625"/>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11" name="Picture 10" descr="A picture containing mollusk, insect&#10;&#10;Description automatically generated">
            <a:extLst>
              <a:ext uri="{FF2B5EF4-FFF2-40B4-BE49-F238E27FC236}">
                <a16:creationId xmlns:a16="http://schemas.microsoft.com/office/drawing/2014/main" id="{13B4663F-72DF-CD37-DE9D-C35DFB37E8B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6902" y="1631192"/>
            <a:ext cx="1207554" cy="354511"/>
          </a:xfrm>
          <a:prstGeom prst="rect">
            <a:avLst/>
          </a:prstGeom>
        </p:spPr>
      </p:pic>
      <p:sp>
        <p:nvSpPr>
          <p:cNvPr id="12" name="Title 1">
            <a:extLst>
              <a:ext uri="{FF2B5EF4-FFF2-40B4-BE49-F238E27FC236}">
                <a16:creationId xmlns:a16="http://schemas.microsoft.com/office/drawing/2014/main" id="{C48BE494-2D3C-A618-4422-6EA9496986DA}"/>
              </a:ext>
            </a:extLst>
          </p:cNvPr>
          <p:cNvSpPr>
            <a:spLocks noGrp="1"/>
          </p:cNvSpPr>
          <p:nvPr>
            <p:ph type="title"/>
          </p:nvPr>
        </p:nvSpPr>
        <p:spPr>
          <a:xfrm>
            <a:off x="381000" y="381000"/>
            <a:ext cx="11430000" cy="1325563"/>
          </a:xfrm>
        </p:spPr>
        <p:txBody>
          <a:bodyPr rtlCol="0"/>
          <a:lstStyle>
            <a:lvl1pPr algn="ctr">
              <a:defRPr lang="en-GB"/>
            </a:lvl1pPr>
          </a:lstStyle>
          <a:p>
            <a:pPr rtl="0"/>
            <a:r>
              <a:rPr lang="en-US"/>
              <a:t>Click to edit Master title style</a:t>
            </a:r>
            <a:endParaRPr lang="en-GB"/>
          </a:p>
        </p:txBody>
      </p:sp>
      <p:sp>
        <p:nvSpPr>
          <p:cNvPr id="3" name="Content Placeholder 2">
            <a:extLst>
              <a:ext uri="{FF2B5EF4-FFF2-40B4-BE49-F238E27FC236}">
                <a16:creationId xmlns:a16="http://schemas.microsoft.com/office/drawing/2014/main" id="{56069ADF-8CD9-4E77-BB8D-70D8824C5AE3}"/>
              </a:ext>
            </a:extLst>
          </p:cNvPr>
          <p:cNvSpPr>
            <a:spLocks noGrp="1"/>
          </p:cNvSpPr>
          <p:nvPr>
            <p:ph sz="half" idx="1"/>
          </p:nvPr>
        </p:nvSpPr>
        <p:spPr>
          <a:xfrm>
            <a:off x="838200" y="2628461"/>
            <a:ext cx="5181600" cy="3548501"/>
          </a:xfrm>
        </p:spPr>
        <p:txBody>
          <a:bodyPr rtlCol="0"/>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4" name="Content Placeholder 3">
            <a:extLst>
              <a:ext uri="{FF2B5EF4-FFF2-40B4-BE49-F238E27FC236}">
                <a16:creationId xmlns:a16="http://schemas.microsoft.com/office/drawing/2014/main" id="{F75F077D-E901-4AA9-B062-1C37FF407BFD}"/>
              </a:ext>
            </a:extLst>
          </p:cNvPr>
          <p:cNvSpPr>
            <a:spLocks noGrp="1"/>
          </p:cNvSpPr>
          <p:nvPr>
            <p:ph sz="half" idx="2"/>
          </p:nvPr>
        </p:nvSpPr>
        <p:spPr>
          <a:xfrm>
            <a:off x="6172200" y="2628461"/>
            <a:ext cx="5181600" cy="3548501"/>
          </a:xfrm>
        </p:spPr>
        <p:txBody>
          <a:bodyPr rtlCol="0"/>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5" name="Footer Placeholder 4">
            <a:extLst>
              <a:ext uri="{FF2B5EF4-FFF2-40B4-BE49-F238E27FC236}">
                <a16:creationId xmlns:a16="http://schemas.microsoft.com/office/drawing/2014/main" id="{C119B248-9F11-0A11-E6AF-776D371E14A3}"/>
              </a:ext>
            </a:extLst>
          </p:cNvPr>
          <p:cNvSpPr>
            <a:spLocks noGrp="1"/>
          </p:cNvSpPr>
          <p:nvPr>
            <p:ph type="ftr" sz="quarter" idx="10"/>
          </p:nvPr>
        </p:nvSpPr>
        <p:spPr/>
        <p:txBody>
          <a:bodyPr rtlCol="0"/>
          <a:lstStyle>
            <a:defPPr>
              <a:defRPr lang="en-GB"/>
            </a:defPPr>
          </a:lstStyle>
          <a:p>
            <a:pPr rtl="0"/>
            <a:r>
              <a:rPr lang="en-GB"/>
              <a:t>Presentation title</a:t>
            </a:r>
            <a:endParaRPr lang="en-GB" dirty="0"/>
          </a:p>
        </p:txBody>
      </p:sp>
      <p:sp>
        <p:nvSpPr>
          <p:cNvPr id="8" name="Slide Number Placeholder 7">
            <a:extLst>
              <a:ext uri="{FF2B5EF4-FFF2-40B4-BE49-F238E27FC236}">
                <a16:creationId xmlns:a16="http://schemas.microsoft.com/office/drawing/2014/main" id="{85EFD48A-F270-E4EE-7C35-F4304F3DDF35}"/>
              </a:ext>
            </a:extLst>
          </p:cNvPr>
          <p:cNvSpPr>
            <a:spLocks noGrp="1"/>
          </p:cNvSpPr>
          <p:nvPr>
            <p:ph type="sldNum" sz="quarter" idx="11"/>
          </p:nvPr>
        </p:nvSpPr>
        <p:spPr/>
        <p:txBody>
          <a:bodyPr rtlCol="0"/>
          <a:lstStyle>
            <a:defPPr>
              <a:defRPr lang="en-GB"/>
            </a:defPPr>
          </a:lstStyle>
          <a:p>
            <a:pPr rtl="0"/>
            <a:fld id="{294A09A9-5501-47C1-A89A-A340965A2BE2}" type="slidenum">
              <a:rPr lang="en-GB" smtClean="0"/>
              <a:pPr/>
              <a:t>‹#›</a:t>
            </a:fld>
            <a:endParaRPr lang="en-GB" dirty="0"/>
          </a:p>
        </p:txBody>
      </p:sp>
    </p:spTree>
    <p:extLst>
      <p:ext uri="{BB962C8B-B14F-4D97-AF65-F5344CB8AC3E}">
        <p14:creationId xmlns:p14="http://schemas.microsoft.com/office/powerpoint/2010/main" val="301069436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A7DEB86-4C56-EB31-FEEE-EC8AA99FB456}"/>
              </a:ext>
            </a:extLst>
          </p:cNvPr>
          <p:cNvSpPr/>
          <p:nvPr userDrawn="1"/>
        </p:nvSpPr>
        <p:spPr>
          <a:xfrm>
            <a:off x="4680" y="0"/>
            <a:ext cx="12191999" cy="23092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sp>
        <p:nvSpPr>
          <p:cNvPr id="6" name="Rectangle 5">
            <a:extLst>
              <a:ext uri="{FF2B5EF4-FFF2-40B4-BE49-F238E27FC236}">
                <a16:creationId xmlns:a16="http://schemas.microsoft.com/office/drawing/2014/main" id="{F3C19EDA-96E7-C255-DFF9-F36A187EBACD}"/>
              </a:ext>
            </a:extLst>
          </p:cNvPr>
          <p:cNvSpPr/>
          <p:nvPr userDrawn="1"/>
        </p:nvSpPr>
        <p:spPr>
          <a:xfrm>
            <a:off x="1007819" y="319215"/>
            <a:ext cx="10185721" cy="1444625"/>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7" name="Picture 6" descr="A picture containing mollusk, insect&#10;&#10;Description automatically generated">
            <a:extLst>
              <a:ext uri="{FF2B5EF4-FFF2-40B4-BE49-F238E27FC236}">
                <a16:creationId xmlns:a16="http://schemas.microsoft.com/office/drawing/2014/main" id="{FAD938FE-3B63-4832-B610-64346C069FA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6902" y="1631192"/>
            <a:ext cx="1207554" cy="354511"/>
          </a:xfrm>
          <a:prstGeom prst="rect">
            <a:avLst/>
          </a:prstGeom>
        </p:spPr>
      </p:pic>
      <p:sp>
        <p:nvSpPr>
          <p:cNvPr id="8" name="Title 1">
            <a:extLst>
              <a:ext uri="{FF2B5EF4-FFF2-40B4-BE49-F238E27FC236}">
                <a16:creationId xmlns:a16="http://schemas.microsoft.com/office/drawing/2014/main" id="{5B38128B-385C-B928-A4A8-BD98929D3DD4}"/>
              </a:ext>
            </a:extLst>
          </p:cNvPr>
          <p:cNvSpPr>
            <a:spLocks noGrp="1"/>
          </p:cNvSpPr>
          <p:nvPr>
            <p:ph type="title"/>
          </p:nvPr>
        </p:nvSpPr>
        <p:spPr>
          <a:xfrm>
            <a:off x="381000" y="381000"/>
            <a:ext cx="11430000" cy="1325563"/>
          </a:xfrm>
        </p:spPr>
        <p:txBody>
          <a:bodyPr rtlCol="0"/>
          <a:lstStyle>
            <a:lvl1pPr algn="ctr">
              <a:defRPr lang="en-GB"/>
            </a:lvl1pPr>
          </a:lstStyle>
          <a:p>
            <a:pPr rtl="0"/>
            <a:r>
              <a:rPr lang="en-US"/>
              <a:t>Click to edit Master title style</a:t>
            </a:r>
            <a:endParaRPr lang="en-GB"/>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p:txBody>
          <a:bodyPr rtlCol="0"/>
          <a:lstStyle>
            <a:defPPr>
              <a:defRPr lang="en-GB"/>
            </a:defPPr>
          </a:lstStyle>
          <a:p>
            <a:pPr rtl="0"/>
            <a:r>
              <a:rPr lang="en-GB"/>
              <a:t>Presentation title</a:t>
            </a:r>
            <a:endParaRPr lang="en-GB" dirty="0"/>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p:txBody>
          <a:bodyPr rtlCol="0"/>
          <a:lstStyle>
            <a:defPPr>
              <a:defRPr lang="en-GB"/>
            </a:defPPr>
          </a:lstStyle>
          <a:p>
            <a:pPr rtl="0"/>
            <a:fld id="{294A09A9-5501-47C1-A89A-A340965A2BE2}" type="slidenum">
              <a:rPr lang="en-GB" smtClean="0"/>
              <a:t>‹#›</a:t>
            </a:fld>
            <a:endParaRPr lang="en-GB" dirty="0"/>
          </a:p>
        </p:txBody>
      </p:sp>
    </p:spTree>
    <p:extLst>
      <p:ext uri="{BB962C8B-B14F-4D97-AF65-F5344CB8AC3E}">
        <p14:creationId xmlns:p14="http://schemas.microsoft.com/office/powerpoint/2010/main" val="14769475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B61BEF0D-F0BB-DE4B-95CE-6DB70DBA9567}" type="datetimeFigureOut">
              <a:rPr lang="en-US" smtClean="0"/>
              <a:pPr/>
              <a:t>6/22/2025</a:t>
            </a:fld>
            <a:endParaRPr lang="en-US" dirty="0"/>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pPr rtl="0"/>
            <a:r>
              <a:rPr lang="en-GB"/>
              <a:t>Presentation title</a:t>
            </a:r>
            <a:endParaRPr lang="en-GB" dirty="0"/>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pPr rtl="0"/>
            <a:fld id="{294A09A9-5501-47C1-A89A-A340965A2BE2}" type="slidenum">
              <a:rPr lang="en-GB" smtClean="0"/>
              <a:pPr/>
              <a:t>‹#›</a:t>
            </a:fld>
            <a:endParaRPr lang="en-GB" dirty="0"/>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74314956"/>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660" r:id="rId16"/>
    <p:sldLayoutId id="2147483661" r:id="rId17"/>
    <p:sldLayoutId id="2147483667" r:id="rId18"/>
    <p:sldLayoutId id="2147483652" r:id="rId19"/>
    <p:sldLayoutId id="2147483654" r:id="rId20"/>
  </p:sldLayoutIdLst>
  <p:hf hdr="0" dt="0"/>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A4A3A4"/>
          </p15:clr>
        </p15:guide>
        <p15:guide id="2" pos="3840" userDrawn="1">
          <p15:clr>
            <a:srgbClr val="A4A3A4"/>
          </p15:clr>
        </p15:guide>
        <p15:guide id="3" pos="240" userDrawn="1">
          <p15:clr>
            <a:srgbClr val="547EBF"/>
          </p15:clr>
        </p15:guide>
        <p15:guide id="4" orient="horz" pos="240" userDrawn="1">
          <p15:clr>
            <a:srgbClr val="547EBF"/>
          </p15:clr>
        </p15:guide>
        <p15:guide id="5" pos="7440" userDrawn="1">
          <p15:clr>
            <a:srgbClr val="547EBF"/>
          </p15:clr>
        </p15:guide>
        <p15:guide id="6" orient="horz" pos="4080" userDrawn="1">
          <p15:clr>
            <a:srgbClr val="547EBF"/>
          </p15:clr>
        </p15:guide>
        <p15:guide id="7" pos="3960" userDrawn="1">
          <p15:clr>
            <a:srgbClr val="547EBF"/>
          </p15:clr>
        </p15:guide>
        <p15:guide id="8" pos="3720" userDrawn="1">
          <p15:clr>
            <a:srgbClr val="547EBF"/>
          </p15:clr>
        </p15:guide>
        <p15:guide id="9" pos="2112" userDrawn="1">
          <p15:clr>
            <a:srgbClr val="547EBF"/>
          </p15:clr>
        </p15:guide>
        <p15:guide id="10" pos="1848" userDrawn="1">
          <p15:clr>
            <a:srgbClr val="547EBF"/>
          </p15:clr>
        </p15:guide>
        <p15:guide id="11" pos="5568" userDrawn="1">
          <p15:clr>
            <a:srgbClr val="547EBF"/>
          </p15:clr>
        </p15:guide>
        <p15:guide id="12" pos="5832" userDrawn="1">
          <p15:clr>
            <a:srgbClr val="547EBF"/>
          </p15:clr>
        </p15:guide>
        <p15:guide id="13" pos="4968" userDrawn="1">
          <p15:clr>
            <a:srgbClr val="9FCC3B"/>
          </p15:clr>
        </p15:guide>
        <p15:guide id="14" pos="5208" userDrawn="1">
          <p15:clr>
            <a:srgbClr val="9FCC3B"/>
          </p15:clr>
        </p15:guide>
        <p15:guide id="15" pos="2712" userDrawn="1">
          <p15:clr>
            <a:srgbClr val="9FCC3B"/>
          </p15:clr>
        </p15:guide>
        <p15:guide id="16" pos="2472" userDrawn="1">
          <p15:clr>
            <a:srgbClr val="9FCC3B"/>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4.xml"/><Relationship Id="rId5" Type="http://schemas.openxmlformats.org/officeDocument/2006/relationships/image" Target="../media/image20.jpeg"/><Relationship Id="rId4" Type="http://schemas.openxmlformats.org/officeDocument/2006/relationships/image" Target="../media/image19.jpeg"/></Relationships>
</file>

<file path=ppt/slides/_rels/slide8.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14.xml"/><Relationship Id="rId4" Type="http://schemas.openxmlformats.org/officeDocument/2006/relationships/image" Target="../media/image23.jpg"/></Relationships>
</file>

<file path=ppt/slides/_rels/slide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g"/><Relationship Id="rId1" Type="http://schemas.openxmlformats.org/officeDocument/2006/relationships/slideLayout" Target="../slideLayouts/slideLayout14.xml"/><Relationship Id="rId4" Type="http://schemas.openxmlformats.org/officeDocument/2006/relationships/image" Target="../media/image26.jpeg"/></Relationships>
</file>

<file path=ppt/slides/_rels/slide1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5.xml"/><Relationship Id="rId1" Type="http://schemas.openxmlformats.org/officeDocument/2006/relationships/slideLayout" Target="../slideLayouts/slideLayout15.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g"/></Relationships>
</file>

<file path=ppt/slides/_rels/slide1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24180B-35BA-C28E-820F-59C84FBDD99A}"/>
              </a:ext>
            </a:extLst>
          </p:cNvPr>
          <p:cNvSpPr>
            <a:spLocks noGrp="1"/>
          </p:cNvSpPr>
          <p:nvPr>
            <p:ph type="ctrTitle"/>
          </p:nvPr>
        </p:nvSpPr>
        <p:spPr>
          <a:xfrm>
            <a:off x="3258043" y="3236383"/>
            <a:ext cx="5292968" cy="1646302"/>
          </a:xfrm>
        </p:spPr>
        <p:txBody>
          <a:bodyPr rtlCol="0"/>
          <a:lstStyle>
            <a:defPPr>
              <a:defRPr lang="en-GB"/>
            </a:defPPr>
          </a:lstStyle>
          <a:p>
            <a:pPr rtl="0"/>
            <a:r>
              <a:rPr lang="en-GB" sz="4000" dirty="0"/>
              <a:t>Our Self Evaluation Form</a:t>
            </a:r>
            <a:br>
              <a:rPr lang="en-GB" dirty="0"/>
            </a:br>
            <a:r>
              <a:rPr lang="en-GB" sz="1400" dirty="0"/>
              <a:t>24-25</a:t>
            </a:r>
          </a:p>
        </p:txBody>
      </p:sp>
      <p:sp>
        <p:nvSpPr>
          <p:cNvPr id="3" name="Subtitle 2">
            <a:extLst>
              <a:ext uri="{FF2B5EF4-FFF2-40B4-BE49-F238E27FC236}">
                <a16:creationId xmlns:a16="http://schemas.microsoft.com/office/drawing/2014/main" id="{626260E8-21BF-1371-4767-5E86248A7A7B}"/>
              </a:ext>
            </a:extLst>
          </p:cNvPr>
          <p:cNvSpPr>
            <a:spLocks noGrp="1"/>
          </p:cNvSpPr>
          <p:nvPr>
            <p:ph type="subTitle" idx="1"/>
          </p:nvPr>
        </p:nvSpPr>
        <p:spPr>
          <a:xfrm>
            <a:off x="3950676" y="2071116"/>
            <a:ext cx="4290647" cy="1074018"/>
          </a:xfrm>
        </p:spPr>
        <p:txBody>
          <a:bodyPr rtlCol="0">
            <a:noAutofit/>
          </a:bodyPr>
          <a:lstStyle>
            <a:defPPr>
              <a:defRPr lang="en-GB"/>
            </a:defPPr>
          </a:lstStyle>
          <a:p>
            <a:pPr rtl="0"/>
            <a:r>
              <a:rPr lang="en-GB" b="1" dirty="0">
                <a:solidFill>
                  <a:srgbClr val="00B050"/>
                </a:solidFill>
                <a:latin typeface="Dreaming Outloud Pro" panose="03050502040302030504" pitchFamily="66" charset="0"/>
                <a:cs typeface="Dreaming Outloud Pro" panose="03050502040302030504" pitchFamily="66" charset="0"/>
              </a:rPr>
              <a:t>We play, learn and grow, i</a:t>
            </a:r>
            <a:r>
              <a:rPr lang="en-GB" sz="1800" b="1" dirty="0">
                <a:solidFill>
                  <a:srgbClr val="00B050"/>
                </a:solidFill>
                <a:latin typeface="Dreaming Outloud Pro" panose="03050502040302030504" pitchFamily="66" charset="0"/>
                <a:cs typeface="Dreaming Outloud Pro" panose="03050502040302030504" pitchFamily="66" charset="0"/>
              </a:rPr>
              <a:t>nspiring our children to be happy,</a:t>
            </a:r>
          </a:p>
          <a:p>
            <a:pPr rtl="0"/>
            <a:r>
              <a:rPr lang="en-GB" sz="1800" b="1" dirty="0">
                <a:solidFill>
                  <a:srgbClr val="00B050"/>
                </a:solidFill>
                <a:latin typeface="Dreaming Outloud Pro" panose="03050502040302030504" pitchFamily="66" charset="0"/>
                <a:cs typeface="Dreaming Outloud Pro" panose="03050502040302030504" pitchFamily="66" charset="0"/>
              </a:rPr>
              <a:t> lifelong learners</a:t>
            </a:r>
          </a:p>
        </p:txBody>
      </p:sp>
      <p:pic>
        <p:nvPicPr>
          <p:cNvPr id="4" name="Picture 3" descr="Ronald Tree Nursery School">
            <a:extLst>
              <a:ext uri="{FF2B5EF4-FFF2-40B4-BE49-F238E27FC236}">
                <a16:creationId xmlns:a16="http://schemas.microsoft.com/office/drawing/2014/main" id="{A447FAB0-0F1E-EA57-2A65-FF43393870E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670867" y="1156716"/>
            <a:ext cx="708025" cy="914400"/>
          </a:xfrm>
          <a:prstGeom prst="rect">
            <a:avLst/>
          </a:prstGeom>
          <a:noFill/>
          <a:ln>
            <a:noFill/>
          </a:ln>
        </p:spPr>
      </p:pic>
    </p:spTree>
    <p:extLst>
      <p:ext uri="{BB962C8B-B14F-4D97-AF65-F5344CB8AC3E}">
        <p14:creationId xmlns:p14="http://schemas.microsoft.com/office/powerpoint/2010/main" val="3177180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E194971-2F2D-44B0-8AE6-FF2DCCEE0A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9" name="Oval 5">
            <a:extLst>
              <a:ext uri="{FF2B5EF4-FFF2-40B4-BE49-F238E27FC236}">
                <a16:creationId xmlns:a16="http://schemas.microsoft.com/office/drawing/2014/main" id="{1FF9A61E-EB11-4C46-82E1-3E00A3B4B4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5" name="Straight Connector 4">
            <a:extLst>
              <a:ext uri="{FF2B5EF4-FFF2-40B4-BE49-F238E27FC236}">
                <a16:creationId xmlns:a16="http://schemas.microsoft.com/office/drawing/2014/main" id="{5E564EB3-35F2-4EFF-87DC-642DC020526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useBgFill="1">
        <p:nvSpPr>
          <p:cNvPr id="6" name="Rectangle 5">
            <a:extLst>
              <a:ext uri="{FF2B5EF4-FFF2-40B4-BE49-F238E27FC236}">
                <a16:creationId xmlns:a16="http://schemas.microsoft.com/office/drawing/2014/main" id="{62AE8E50-35D4-4D5A-A4BB-168CBB027D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88726" cy="685897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16">
            <a:extLst>
              <a:ext uri="{FF2B5EF4-FFF2-40B4-BE49-F238E27FC236}">
                <a16:creationId xmlns:a16="http://schemas.microsoft.com/office/drawing/2014/main" id="{C37D1D6D-17D8-4296-B000-665D1892D0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0396" y="1276539"/>
            <a:ext cx="5570417" cy="4304276"/>
          </a:xfrm>
          <a:custGeom>
            <a:avLst/>
            <a:gdLst>
              <a:gd name="connsiteX0" fmla="*/ 4985599 w 5593163"/>
              <a:gd name="connsiteY0" fmla="*/ 636203 h 4305008"/>
              <a:gd name="connsiteX1" fmla="*/ 5528908 w 5593163"/>
              <a:gd name="connsiteY1" fmla="*/ 1181049 h 4305008"/>
              <a:gd name="connsiteX2" fmla="*/ 4985599 w 5593163"/>
              <a:gd name="connsiteY2" fmla="*/ 636203 h 4305008"/>
              <a:gd name="connsiteX3" fmla="*/ 4985599 w 5593163"/>
              <a:gd name="connsiteY3" fmla="*/ 2333028 h 4305008"/>
              <a:gd name="connsiteX4" fmla="*/ 5528908 w 5593163"/>
              <a:gd name="connsiteY4" fmla="*/ 2877874 h 4305008"/>
              <a:gd name="connsiteX5" fmla="*/ 4985599 w 5593163"/>
              <a:gd name="connsiteY5" fmla="*/ 2333028 h 4305008"/>
              <a:gd name="connsiteX6" fmla="*/ 4985597 w 5593163"/>
              <a:gd name="connsiteY6" fmla="*/ 2034258 h 4305008"/>
              <a:gd name="connsiteX7" fmla="*/ 5528906 w 5593163"/>
              <a:gd name="connsiteY7" fmla="*/ 1493690 h 4305008"/>
              <a:gd name="connsiteX8" fmla="*/ 4985597 w 5593163"/>
              <a:gd name="connsiteY8" fmla="*/ 2034258 h 4305008"/>
              <a:gd name="connsiteX9" fmla="*/ 4985597 w 5593163"/>
              <a:gd name="connsiteY9" fmla="*/ 3731083 h 4305008"/>
              <a:gd name="connsiteX10" fmla="*/ 5528906 w 5593163"/>
              <a:gd name="connsiteY10" fmla="*/ 3190516 h 4305008"/>
              <a:gd name="connsiteX11" fmla="*/ 4985597 w 5593163"/>
              <a:gd name="connsiteY11" fmla="*/ 3731083 h 4305008"/>
              <a:gd name="connsiteX12" fmla="*/ 4842232 w 5593163"/>
              <a:gd name="connsiteY12" fmla="*/ 503273 h 4305008"/>
              <a:gd name="connsiteX13" fmla="*/ 4842826 w 5593163"/>
              <a:gd name="connsiteY13" fmla="*/ 491833 h 4305008"/>
              <a:gd name="connsiteX14" fmla="*/ 4843324 w 5593163"/>
              <a:gd name="connsiteY14" fmla="*/ 491866 h 4305008"/>
              <a:gd name="connsiteX15" fmla="*/ 4843350 w 5593163"/>
              <a:gd name="connsiteY15" fmla="*/ 491372 h 4305008"/>
              <a:gd name="connsiteX16" fmla="*/ 4860437 w 5593163"/>
              <a:gd name="connsiteY16" fmla="*/ 492995 h 4305008"/>
              <a:gd name="connsiteX17" fmla="*/ 4955899 w 5593163"/>
              <a:gd name="connsiteY17" fmla="*/ 502060 h 4305008"/>
              <a:gd name="connsiteX18" fmla="*/ 4972112 w 5593163"/>
              <a:gd name="connsiteY18" fmla="*/ 503599 h 4305008"/>
              <a:gd name="connsiteX19" fmla="*/ 4972229 w 5593163"/>
              <a:gd name="connsiteY19" fmla="*/ 504747 h 4305008"/>
              <a:gd name="connsiteX20" fmla="*/ 5583809 w 5593163"/>
              <a:gd name="connsiteY20" fmla="*/ 948988 h 4305008"/>
              <a:gd name="connsiteX21" fmla="*/ 5593163 w 5593163"/>
              <a:gd name="connsiteY21" fmla="*/ 971822 h 4305008"/>
              <a:gd name="connsiteX22" fmla="*/ 5593163 w 5593163"/>
              <a:gd name="connsiteY22" fmla="*/ 1318474 h 4305008"/>
              <a:gd name="connsiteX23" fmla="*/ 5558612 w 5593163"/>
              <a:gd name="connsiteY23" fmla="*/ 1315193 h 4305008"/>
              <a:gd name="connsiteX24" fmla="*/ 5542395 w 5593163"/>
              <a:gd name="connsiteY24" fmla="*/ 1313653 h 4305008"/>
              <a:gd name="connsiteX25" fmla="*/ 5542279 w 5593163"/>
              <a:gd name="connsiteY25" fmla="*/ 1312505 h 4305008"/>
              <a:gd name="connsiteX26" fmla="*/ 4852114 w 5593163"/>
              <a:gd name="connsiteY26" fmla="*/ 619464 h 4305008"/>
              <a:gd name="connsiteX27" fmla="*/ 4851608 w 5593163"/>
              <a:gd name="connsiteY27" fmla="*/ 619401 h 4305008"/>
              <a:gd name="connsiteX28" fmla="*/ 4851070 w 5593163"/>
              <a:gd name="connsiteY28" fmla="*/ 612725 h 4305008"/>
              <a:gd name="connsiteX29" fmla="*/ 4843603 w 5593163"/>
              <a:gd name="connsiteY29" fmla="*/ 520249 h 4305008"/>
              <a:gd name="connsiteX30" fmla="*/ 4842232 w 5593163"/>
              <a:gd name="connsiteY30" fmla="*/ 503273 h 4305008"/>
              <a:gd name="connsiteX31" fmla="*/ 4842232 w 5593163"/>
              <a:gd name="connsiteY31" fmla="*/ 2200098 h 4305008"/>
              <a:gd name="connsiteX32" fmla="*/ 4842826 w 5593163"/>
              <a:gd name="connsiteY32" fmla="*/ 2188658 h 4305008"/>
              <a:gd name="connsiteX33" fmla="*/ 4843324 w 5593163"/>
              <a:gd name="connsiteY33" fmla="*/ 2188691 h 4305008"/>
              <a:gd name="connsiteX34" fmla="*/ 4843350 w 5593163"/>
              <a:gd name="connsiteY34" fmla="*/ 2188197 h 4305008"/>
              <a:gd name="connsiteX35" fmla="*/ 4860437 w 5593163"/>
              <a:gd name="connsiteY35" fmla="*/ 2189820 h 4305008"/>
              <a:gd name="connsiteX36" fmla="*/ 4955899 w 5593163"/>
              <a:gd name="connsiteY36" fmla="*/ 2198885 h 4305008"/>
              <a:gd name="connsiteX37" fmla="*/ 4972112 w 5593163"/>
              <a:gd name="connsiteY37" fmla="*/ 2200424 h 4305008"/>
              <a:gd name="connsiteX38" fmla="*/ 4972229 w 5593163"/>
              <a:gd name="connsiteY38" fmla="*/ 2201572 h 4305008"/>
              <a:gd name="connsiteX39" fmla="*/ 5583809 w 5593163"/>
              <a:gd name="connsiteY39" fmla="*/ 2645813 h 4305008"/>
              <a:gd name="connsiteX40" fmla="*/ 5593163 w 5593163"/>
              <a:gd name="connsiteY40" fmla="*/ 2668647 h 4305008"/>
              <a:gd name="connsiteX41" fmla="*/ 5593163 w 5593163"/>
              <a:gd name="connsiteY41" fmla="*/ 3015299 h 4305008"/>
              <a:gd name="connsiteX42" fmla="*/ 5558612 w 5593163"/>
              <a:gd name="connsiteY42" fmla="*/ 3012018 h 4305008"/>
              <a:gd name="connsiteX43" fmla="*/ 5542395 w 5593163"/>
              <a:gd name="connsiteY43" fmla="*/ 3010478 h 4305008"/>
              <a:gd name="connsiteX44" fmla="*/ 5542279 w 5593163"/>
              <a:gd name="connsiteY44" fmla="*/ 3009330 h 4305008"/>
              <a:gd name="connsiteX45" fmla="*/ 4852114 w 5593163"/>
              <a:gd name="connsiteY45" fmla="*/ 2316289 h 4305008"/>
              <a:gd name="connsiteX46" fmla="*/ 4851608 w 5593163"/>
              <a:gd name="connsiteY46" fmla="*/ 2316226 h 4305008"/>
              <a:gd name="connsiteX47" fmla="*/ 4851070 w 5593163"/>
              <a:gd name="connsiteY47" fmla="*/ 2309550 h 4305008"/>
              <a:gd name="connsiteX48" fmla="*/ 4843603 w 5593163"/>
              <a:gd name="connsiteY48" fmla="*/ 2217074 h 4305008"/>
              <a:gd name="connsiteX49" fmla="*/ 4842232 w 5593163"/>
              <a:gd name="connsiteY49" fmla="*/ 2200098 h 4305008"/>
              <a:gd name="connsiteX50" fmla="*/ 4842232 w 5593163"/>
              <a:gd name="connsiteY50" fmla="*/ 3896923 h 4305008"/>
              <a:gd name="connsiteX51" fmla="*/ 4842826 w 5593163"/>
              <a:gd name="connsiteY51" fmla="*/ 3885483 h 4305008"/>
              <a:gd name="connsiteX52" fmla="*/ 4843324 w 5593163"/>
              <a:gd name="connsiteY52" fmla="*/ 3885516 h 4305008"/>
              <a:gd name="connsiteX53" fmla="*/ 4843350 w 5593163"/>
              <a:gd name="connsiteY53" fmla="*/ 3885022 h 4305008"/>
              <a:gd name="connsiteX54" fmla="*/ 4860437 w 5593163"/>
              <a:gd name="connsiteY54" fmla="*/ 3886645 h 4305008"/>
              <a:gd name="connsiteX55" fmla="*/ 4955899 w 5593163"/>
              <a:gd name="connsiteY55" fmla="*/ 3895710 h 4305008"/>
              <a:gd name="connsiteX56" fmla="*/ 4972112 w 5593163"/>
              <a:gd name="connsiteY56" fmla="*/ 3897249 h 4305008"/>
              <a:gd name="connsiteX57" fmla="*/ 4972229 w 5593163"/>
              <a:gd name="connsiteY57" fmla="*/ 3898397 h 4305008"/>
              <a:gd name="connsiteX58" fmla="*/ 5532481 w 5593163"/>
              <a:gd name="connsiteY58" fmla="*/ 4255797 h 4305008"/>
              <a:gd name="connsiteX59" fmla="*/ 5560926 w 5593163"/>
              <a:gd name="connsiteY59" fmla="*/ 4305008 h 4305008"/>
              <a:gd name="connsiteX60" fmla="*/ 5409877 w 5593163"/>
              <a:gd name="connsiteY60" fmla="*/ 4305008 h 4305008"/>
              <a:gd name="connsiteX61" fmla="*/ 5357754 w 5593163"/>
              <a:gd name="connsiteY61" fmla="*/ 4241205 h 4305008"/>
              <a:gd name="connsiteX62" fmla="*/ 4985599 w 5593163"/>
              <a:gd name="connsiteY62" fmla="*/ 4029853 h 4305008"/>
              <a:gd name="connsiteX63" fmla="*/ 5084780 w 5593163"/>
              <a:gd name="connsiteY63" fmla="*/ 4271827 h 4305008"/>
              <a:gd name="connsiteX64" fmla="*/ 5111462 w 5593163"/>
              <a:gd name="connsiteY64" fmla="*/ 4305008 h 4305008"/>
              <a:gd name="connsiteX65" fmla="*/ 4957353 w 5593163"/>
              <a:gd name="connsiteY65" fmla="*/ 4305008 h 4305008"/>
              <a:gd name="connsiteX66" fmla="*/ 4927231 w 5593163"/>
              <a:gd name="connsiteY66" fmla="*/ 4254710 h 4305008"/>
              <a:gd name="connsiteX67" fmla="*/ 4852114 w 5593163"/>
              <a:gd name="connsiteY67" fmla="*/ 4013114 h 4305008"/>
              <a:gd name="connsiteX68" fmla="*/ 4851608 w 5593163"/>
              <a:gd name="connsiteY68" fmla="*/ 4013051 h 4305008"/>
              <a:gd name="connsiteX69" fmla="*/ 4851070 w 5593163"/>
              <a:gd name="connsiteY69" fmla="*/ 4006375 h 4305008"/>
              <a:gd name="connsiteX70" fmla="*/ 4843603 w 5593163"/>
              <a:gd name="connsiteY70" fmla="*/ 3913899 h 4305008"/>
              <a:gd name="connsiteX71" fmla="*/ 4842232 w 5593163"/>
              <a:gd name="connsiteY71" fmla="*/ 3896923 h 4305008"/>
              <a:gd name="connsiteX72" fmla="*/ 4842230 w 5593163"/>
              <a:gd name="connsiteY72" fmla="*/ 469318 h 4305008"/>
              <a:gd name="connsiteX73" fmla="*/ 4843601 w 5593163"/>
              <a:gd name="connsiteY73" fmla="*/ 452471 h 4305008"/>
              <a:gd name="connsiteX74" fmla="*/ 4851065 w 5593163"/>
              <a:gd name="connsiteY74" fmla="*/ 360740 h 4305008"/>
              <a:gd name="connsiteX75" fmla="*/ 4851605 w 5593163"/>
              <a:gd name="connsiteY75" fmla="*/ 354103 h 4305008"/>
              <a:gd name="connsiteX76" fmla="*/ 4852110 w 5593163"/>
              <a:gd name="connsiteY76" fmla="*/ 354040 h 4305008"/>
              <a:gd name="connsiteX77" fmla="*/ 4936323 w 5593163"/>
              <a:gd name="connsiteY77" fmla="*/ 96778 h 4305008"/>
              <a:gd name="connsiteX78" fmla="*/ 4998957 w 5593163"/>
              <a:gd name="connsiteY78" fmla="*/ 0 h 4305008"/>
              <a:gd name="connsiteX79" fmla="*/ 5167333 w 5593163"/>
              <a:gd name="connsiteY79" fmla="*/ 0 h 4305008"/>
              <a:gd name="connsiteX80" fmla="*/ 5099105 w 5593163"/>
              <a:gd name="connsiteY80" fmla="*/ 76659 h 4305008"/>
              <a:gd name="connsiteX81" fmla="*/ 4985597 w 5593163"/>
              <a:gd name="connsiteY81" fmla="*/ 337433 h 4305008"/>
              <a:gd name="connsiteX82" fmla="*/ 5424571 w 5593163"/>
              <a:gd name="connsiteY82" fmla="*/ 44350 h 4305008"/>
              <a:gd name="connsiteX83" fmla="*/ 5446799 w 5593163"/>
              <a:gd name="connsiteY83" fmla="*/ 0 h 4305008"/>
              <a:gd name="connsiteX84" fmla="*/ 5593163 w 5593163"/>
              <a:gd name="connsiteY84" fmla="*/ 0 h 4305008"/>
              <a:gd name="connsiteX85" fmla="*/ 5593163 w 5593163"/>
              <a:gd name="connsiteY85" fmla="*/ 4197 h 4305008"/>
              <a:gd name="connsiteX86" fmla="*/ 5543598 w 5593163"/>
              <a:gd name="connsiteY86" fmla="*/ 95636 h 4305008"/>
              <a:gd name="connsiteX87" fmla="*/ 4972226 w 5593163"/>
              <a:gd name="connsiteY87" fmla="*/ 467856 h 4305008"/>
              <a:gd name="connsiteX88" fmla="*/ 4972110 w 5593163"/>
              <a:gd name="connsiteY88" fmla="*/ 468995 h 4305008"/>
              <a:gd name="connsiteX89" fmla="*/ 4955893 w 5593163"/>
              <a:gd name="connsiteY89" fmla="*/ 470523 h 4305008"/>
              <a:gd name="connsiteX90" fmla="*/ 4860466 w 5593163"/>
              <a:gd name="connsiteY90" fmla="*/ 479514 h 4305008"/>
              <a:gd name="connsiteX91" fmla="*/ 4843348 w 5593163"/>
              <a:gd name="connsiteY91" fmla="*/ 481127 h 4305008"/>
              <a:gd name="connsiteX92" fmla="*/ 4843322 w 5593163"/>
              <a:gd name="connsiteY92" fmla="*/ 480636 h 4305008"/>
              <a:gd name="connsiteX93" fmla="*/ 4842823 w 5593163"/>
              <a:gd name="connsiteY93" fmla="*/ 480669 h 4305008"/>
              <a:gd name="connsiteX94" fmla="*/ 4842230 w 5593163"/>
              <a:gd name="connsiteY94" fmla="*/ 469318 h 4305008"/>
              <a:gd name="connsiteX95" fmla="*/ 4842230 w 5593163"/>
              <a:gd name="connsiteY95" fmla="*/ 2166144 h 4305008"/>
              <a:gd name="connsiteX96" fmla="*/ 4843601 w 5593163"/>
              <a:gd name="connsiteY96" fmla="*/ 2149296 h 4305008"/>
              <a:gd name="connsiteX97" fmla="*/ 4851065 w 5593163"/>
              <a:gd name="connsiteY97" fmla="*/ 2057565 h 4305008"/>
              <a:gd name="connsiteX98" fmla="*/ 4851605 w 5593163"/>
              <a:gd name="connsiteY98" fmla="*/ 2050928 h 4305008"/>
              <a:gd name="connsiteX99" fmla="*/ 4852110 w 5593163"/>
              <a:gd name="connsiteY99" fmla="*/ 2050865 h 4305008"/>
              <a:gd name="connsiteX100" fmla="*/ 5542276 w 5593163"/>
              <a:gd name="connsiteY100" fmla="*/ 1363267 h 4305008"/>
              <a:gd name="connsiteX101" fmla="*/ 5542393 w 5593163"/>
              <a:gd name="connsiteY101" fmla="*/ 1362128 h 4305008"/>
              <a:gd name="connsiteX102" fmla="*/ 5558606 w 5593163"/>
              <a:gd name="connsiteY102" fmla="*/ 1360601 h 4305008"/>
              <a:gd name="connsiteX103" fmla="*/ 5593163 w 5593163"/>
              <a:gd name="connsiteY103" fmla="*/ 1357345 h 4305008"/>
              <a:gd name="connsiteX104" fmla="*/ 5593163 w 5593163"/>
              <a:gd name="connsiteY104" fmla="*/ 1701268 h 4305008"/>
              <a:gd name="connsiteX105" fmla="*/ 5583807 w 5593163"/>
              <a:gd name="connsiteY105" fmla="*/ 1723929 h 4305008"/>
              <a:gd name="connsiteX106" fmla="*/ 4972226 w 5593163"/>
              <a:gd name="connsiteY106" fmla="*/ 2164681 h 4305008"/>
              <a:gd name="connsiteX107" fmla="*/ 4972110 w 5593163"/>
              <a:gd name="connsiteY107" fmla="*/ 2165820 h 4305008"/>
              <a:gd name="connsiteX108" fmla="*/ 4955893 w 5593163"/>
              <a:gd name="connsiteY108" fmla="*/ 2167348 h 4305008"/>
              <a:gd name="connsiteX109" fmla="*/ 4860466 w 5593163"/>
              <a:gd name="connsiteY109" fmla="*/ 2176339 h 4305008"/>
              <a:gd name="connsiteX110" fmla="*/ 4843348 w 5593163"/>
              <a:gd name="connsiteY110" fmla="*/ 2177952 h 4305008"/>
              <a:gd name="connsiteX111" fmla="*/ 4843322 w 5593163"/>
              <a:gd name="connsiteY111" fmla="*/ 2177461 h 4305008"/>
              <a:gd name="connsiteX112" fmla="*/ 4842823 w 5593163"/>
              <a:gd name="connsiteY112" fmla="*/ 2177494 h 4305008"/>
              <a:gd name="connsiteX113" fmla="*/ 4842230 w 5593163"/>
              <a:gd name="connsiteY113" fmla="*/ 2166144 h 4305008"/>
              <a:gd name="connsiteX114" fmla="*/ 4842230 w 5593163"/>
              <a:gd name="connsiteY114" fmla="*/ 3862969 h 4305008"/>
              <a:gd name="connsiteX115" fmla="*/ 4843601 w 5593163"/>
              <a:gd name="connsiteY115" fmla="*/ 3846121 h 4305008"/>
              <a:gd name="connsiteX116" fmla="*/ 4851065 w 5593163"/>
              <a:gd name="connsiteY116" fmla="*/ 3754390 h 4305008"/>
              <a:gd name="connsiteX117" fmla="*/ 4851605 w 5593163"/>
              <a:gd name="connsiteY117" fmla="*/ 3747753 h 4305008"/>
              <a:gd name="connsiteX118" fmla="*/ 4852110 w 5593163"/>
              <a:gd name="connsiteY118" fmla="*/ 3747690 h 4305008"/>
              <a:gd name="connsiteX119" fmla="*/ 5542276 w 5593163"/>
              <a:gd name="connsiteY119" fmla="*/ 3060092 h 4305008"/>
              <a:gd name="connsiteX120" fmla="*/ 5542393 w 5593163"/>
              <a:gd name="connsiteY120" fmla="*/ 3058953 h 4305008"/>
              <a:gd name="connsiteX121" fmla="*/ 5558606 w 5593163"/>
              <a:gd name="connsiteY121" fmla="*/ 3057426 h 4305008"/>
              <a:gd name="connsiteX122" fmla="*/ 5593163 w 5593163"/>
              <a:gd name="connsiteY122" fmla="*/ 3054170 h 4305008"/>
              <a:gd name="connsiteX123" fmla="*/ 5593163 w 5593163"/>
              <a:gd name="connsiteY123" fmla="*/ 3398093 h 4305008"/>
              <a:gd name="connsiteX124" fmla="*/ 5583807 w 5593163"/>
              <a:gd name="connsiteY124" fmla="*/ 3420754 h 4305008"/>
              <a:gd name="connsiteX125" fmla="*/ 4972226 w 5593163"/>
              <a:gd name="connsiteY125" fmla="*/ 3861506 h 4305008"/>
              <a:gd name="connsiteX126" fmla="*/ 4972110 w 5593163"/>
              <a:gd name="connsiteY126" fmla="*/ 3862645 h 4305008"/>
              <a:gd name="connsiteX127" fmla="*/ 4955893 w 5593163"/>
              <a:gd name="connsiteY127" fmla="*/ 3864173 h 4305008"/>
              <a:gd name="connsiteX128" fmla="*/ 4860466 w 5593163"/>
              <a:gd name="connsiteY128" fmla="*/ 3873164 h 4305008"/>
              <a:gd name="connsiteX129" fmla="*/ 4843348 w 5593163"/>
              <a:gd name="connsiteY129" fmla="*/ 3874777 h 4305008"/>
              <a:gd name="connsiteX130" fmla="*/ 4843322 w 5593163"/>
              <a:gd name="connsiteY130" fmla="*/ 3874286 h 4305008"/>
              <a:gd name="connsiteX131" fmla="*/ 4842823 w 5593163"/>
              <a:gd name="connsiteY131" fmla="*/ 3874319 h 4305008"/>
              <a:gd name="connsiteX132" fmla="*/ 4842230 w 5593163"/>
              <a:gd name="connsiteY132" fmla="*/ 3862969 h 4305008"/>
              <a:gd name="connsiteX133" fmla="*/ 4135041 w 5593163"/>
              <a:gd name="connsiteY133" fmla="*/ 1181049 h 4305008"/>
              <a:gd name="connsiteX134" fmla="*/ 4678350 w 5593163"/>
              <a:gd name="connsiteY134" fmla="*/ 636203 h 4305008"/>
              <a:gd name="connsiteX135" fmla="*/ 4135041 w 5593163"/>
              <a:gd name="connsiteY135" fmla="*/ 1181049 h 4305008"/>
              <a:gd name="connsiteX136" fmla="*/ 4135041 w 5593163"/>
              <a:gd name="connsiteY136" fmla="*/ 1493690 h 4305008"/>
              <a:gd name="connsiteX137" fmla="*/ 4678350 w 5593163"/>
              <a:gd name="connsiteY137" fmla="*/ 2034258 h 4305008"/>
              <a:gd name="connsiteX138" fmla="*/ 4135041 w 5593163"/>
              <a:gd name="connsiteY138" fmla="*/ 1493690 h 4305008"/>
              <a:gd name="connsiteX139" fmla="*/ 4135041 w 5593163"/>
              <a:gd name="connsiteY139" fmla="*/ 2877874 h 4305008"/>
              <a:gd name="connsiteX140" fmla="*/ 4678350 w 5593163"/>
              <a:gd name="connsiteY140" fmla="*/ 2333028 h 4305008"/>
              <a:gd name="connsiteX141" fmla="*/ 4135041 w 5593163"/>
              <a:gd name="connsiteY141" fmla="*/ 2877874 h 4305008"/>
              <a:gd name="connsiteX142" fmla="*/ 4135041 w 5593163"/>
              <a:gd name="connsiteY142" fmla="*/ 3190516 h 4305008"/>
              <a:gd name="connsiteX143" fmla="*/ 4678350 w 5593163"/>
              <a:gd name="connsiteY143" fmla="*/ 3731083 h 4305008"/>
              <a:gd name="connsiteX144" fmla="*/ 4135041 w 5593163"/>
              <a:gd name="connsiteY144" fmla="*/ 3190516 h 4305008"/>
              <a:gd name="connsiteX145" fmla="*/ 4103022 w 5593163"/>
              <a:gd name="connsiteY145" fmla="*/ 4305008 h 4305008"/>
              <a:gd name="connsiteX146" fmla="*/ 4131467 w 5593163"/>
              <a:gd name="connsiteY146" fmla="*/ 4255797 h 4305008"/>
              <a:gd name="connsiteX147" fmla="*/ 4691720 w 5593163"/>
              <a:gd name="connsiteY147" fmla="*/ 3898397 h 4305008"/>
              <a:gd name="connsiteX148" fmla="*/ 4691837 w 5593163"/>
              <a:gd name="connsiteY148" fmla="*/ 3897249 h 4305008"/>
              <a:gd name="connsiteX149" fmla="*/ 4708050 w 5593163"/>
              <a:gd name="connsiteY149" fmla="*/ 3895710 h 4305008"/>
              <a:gd name="connsiteX150" fmla="*/ 4803512 w 5593163"/>
              <a:gd name="connsiteY150" fmla="*/ 3886645 h 4305008"/>
              <a:gd name="connsiteX151" fmla="*/ 4820599 w 5593163"/>
              <a:gd name="connsiteY151" fmla="*/ 3885022 h 4305008"/>
              <a:gd name="connsiteX152" fmla="*/ 4820625 w 5593163"/>
              <a:gd name="connsiteY152" fmla="*/ 3885516 h 4305008"/>
              <a:gd name="connsiteX153" fmla="*/ 4821123 w 5593163"/>
              <a:gd name="connsiteY153" fmla="*/ 3885483 h 4305008"/>
              <a:gd name="connsiteX154" fmla="*/ 4821717 w 5593163"/>
              <a:gd name="connsiteY154" fmla="*/ 3896923 h 4305008"/>
              <a:gd name="connsiteX155" fmla="*/ 4820346 w 5593163"/>
              <a:gd name="connsiteY155" fmla="*/ 3913899 h 4305008"/>
              <a:gd name="connsiteX156" fmla="*/ 4812879 w 5593163"/>
              <a:gd name="connsiteY156" fmla="*/ 4006375 h 4305008"/>
              <a:gd name="connsiteX157" fmla="*/ 4812341 w 5593163"/>
              <a:gd name="connsiteY157" fmla="*/ 4013051 h 4305008"/>
              <a:gd name="connsiteX158" fmla="*/ 4811835 w 5593163"/>
              <a:gd name="connsiteY158" fmla="*/ 4013114 h 4305008"/>
              <a:gd name="connsiteX159" fmla="*/ 4736718 w 5593163"/>
              <a:gd name="connsiteY159" fmla="*/ 4254710 h 4305008"/>
              <a:gd name="connsiteX160" fmla="*/ 4706597 w 5593163"/>
              <a:gd name="connsiteY160" fmla="*/ 4305008 h 4305008"/>
              <a:gd name="connsiteX161" fmla="*/ 4552487 w 5593163"/>
              <a:gd name="connsiteY161" fmla="*/ 4305008 h 4305008"/>
              <a:gd name="connsiteX162" fmla="*/ 4579169 w 5593163"/>
              <a:gd name="connsiteY162" fmla="*/ 4271827 h 4305008"/>
              <a:gd name="connsiteX163" fmla="*/ 4678350 w 5593163"/>
              <a:gd name="connsiteY163" fmla="*/ 4029853 h 4305008"/>
              <a:gd name="connsiteX164" fmla="*/ 4306196 w 5593163"/>
              <a:gd name="connsiteY164" fmla="*/ 4241205 h 4305008"/>
              <a:gd name="connsiteX165" fmla="*/ 4254073 w 5593163"/>
              <a:gd name="connsiteY165" fmla="*/ 4305008 h 4305008"/>
              <a:gd name="connsiteX166" fmla="*/ 4068511 w 5593163"/>
              <a:gd name="connsiteY166" fmla="*/ 0 h 4305008"/>
              <a:gd name="connsiteX167" fmla="*/ 4217148 w 5593163"/>
              <a:gd name="connsiteY167" fmla="*/ 0 h 4305008"/>
              <a:gd name="connsiteX168" fmla="*/ 4239376 w 5593163"/>
              <a:gd name="connsiteY168" fmla="*/ 44350 h 4305008"/>
              <a:gd name="connsiteX169" fmla="*/ 4678350 w 5593163"/>
              <a:gd name="connsiteY169" fmla="*/ 337433 h 4305008"/>
              <a:gd name="connsiteX170" fmla="*/ 4564842 w 5593163"/>
              <a:gd name="connsiteY170" fmla="*/ 76659 h 4305008"/>
              <a:gd name="connsiteX171" fmla="*/ 4496615 w 5593163"/>
              <a:gd name="connsiteY171" fmla="*/ 0 h 4305008"/>
              <a:gd name="connsiteX172" fmla="*/ 4664989 w 5593163"/>
              <a:gd name="connsiteY172" fmla="*/ 0 h 4305008"/>
              <a:gd name="connsiteX173" fmla="*/ 4727623 w 5593163"/>
              <a:gd name="connsiteY173" fmla="*/ 96778 h 4305008"/>
              <a:gd name="connsiteX174" fmla="*/ 4811836 w 5593163"/>
              <a:gd name="connsiteY174" fmla="*/ 354040 h 4305008"/>
              <a:gd name="connsiteX175" fmla="*/ 4812342 w 5593163"/>
              <a:gd name="connsiteY175" fmla="*/ 354103 h 4305008"/>
              <a:gd name="connsiteX176" fmla="*/ 4812882 w 5593163"/>
              <a:gd name="connsiteY176" fmla="*/ 360740 h 4305008"/>
              <a:gd name="connsiteX177" fmla="*/ 4820346 w 5593163"/>
              <a:gd name="connsiteY177" fmla="*/ 452471 h 4305008"/>
              <a:gd name="connsiteX178" fmla="*/ 4821717 w 5593163"/>
              <a:gd name="connsiteY178" fmla="*/ 469318 h 4305008"/>
              <a:gd name="connsiteX179" fmla="*/ 4821124 w 5593163"/>
              <a:gd name="connsiteY179" fmla="*/ 480669 h 4305008"/>
              <a:gd name="connsiteX180" fmla="*/ 4820625 w 5593163"/>
              <a:gd name="connsiteY180" fmla="*/ 480636 h 4305008"/>
              <a:gd name="connsiteX181" fmla="*/ 4820599 w 5593163"/>
              <a:gd name="connsiteY181" fmla="*/ 481127 h 4305008"/>
              <a:gd name="connsiteX182" fmla="*/ 4803481 w 5593163"/>
              <a:gd name="connsiteY182" fmla="*/ 479514 h 4305008"/>
              <a:gd name="connsiteX183" fmla="*/ 4708054 w 5593163"/>
              <a:gd name="connsiteY183" fmla="*/ 470523 h 4305008"/>
              <a:gd name="connsiteX184" fmla="*/ 4691837 w 5593163"/>
              <a:gd name="connsiteY184" fmla="*/ 468995 h 4305008"/>
              <a:gd name="connsiteX185" fmla="*/ 4691721 w 5593163"/>
              <a:gd name="connsiteY185" fmla="*/ 467856 h 4305008"/>
              <a:gd name="connsiteX186" fmla="*/ 4120350 w 5593163"/>
              <a:gd name="connsiteY186" fmla="*/ 95636 h 4305008"/>
              <a:gd name="connsiteX187" fmla="*/ 3991674 w 5593163"/>
              <a:gd name="connsiteY187" fmla="*/ 1313979 h 4305008"/>
              <a:gd name="connsiteX188" fmla="*/ 3993045 w 5593163"/>
              <a:gd name="connsiteY188" fmla="*/ 1296998 h 4305008"/>
              <a:gd name="connsiteX189" fmla="*/ 4000509 w 5593163"/>
              <a:gd name="connsiteY189" fmla="*/ 1204541 h 4305008"/>
              <a:gd name="connsiteX190" fmla="*/ 4001049 w 5593163"/>
              <a:gd name="connsiteY190" fmla="*/ 1197851 h 4305008"/>
              <a:gd name="connsiteX191" fmla="*/ 4001555 w 5593163"/>
              <a:gd name="connsiteY191" fmla="*/ 1197788 h 4305008"/>
              <a:gd name="connsiteX192" fmla="*/ 4691720 w 5593163"/>
              <a:gd name="connsiteY192" fmla="*/ 504747 h 4305008"/>
              <a:gd name="connsiteX193" fmla="*/ 4691837 w 5593163"/>
              <a:gd name="connsiteY193" fmla="*/ 503599 h 4305008"/>
              <a:gd name="connsiteX194" fmla="*/ 4708050 w 5593163"/>
              <a:gd name="connsiteY194" fmla="*/ 502060 h 4305008"/>
              <a:gd name="connsiteX195" fmla="*/ 4803512 w 5593163"/>
              <a:gd name="connsiteY195" fmla="*/ 492995 h 4305008"/>
              <a:gd name="connsiteX196" fmla="*/ 4820599 w 5593163"/>
              <a:gd name="connsiteY196" fmla="*/ 491372 h 4305008"/>
              <a:gd name="connsiteX197" fmla="*/ 4820625 w 5593163"/>
              <a:gd name="connsiteY197" fmla="*/ 491866 h 4305008"/>
              <a:gd name="connsiteX198" fmla="*/ 4821123 w 5593163"/>
              <a:gd name="connsiteY198" fmla="*/ 491833 h 4305008"/>
              <a:gd name="connsiteX199" fmla="*/ 4821717 w 5593163"/>
              <a:gd name="connsiteY199" fmla="*/ 503273 h 4305008"/>
              <a:gd name="connsiteX200" fmla="*/ 4820346 w 5593163"/>
              <a:gd name="connsiteY200" fmla="*/ 520249 h 4305008"/>
              <a:gd name="connsiteX201" fmla="*/ 4812879 w 5593163"/>
              <a:gd name="connsiteY201" fmla="*/ 612725 h 4305008"/>
              <a:gd name="connsiteX202" fmla="*/ 4812341 w 5593163"/>
              <a:gd name="connsiteY202" fmla="*/ 619401 h 4305008"/>
              <a:gd name="connsiteX203" fmla="*/ 4811835 w 5593163"/>
              <a:gd name="connsiteY203" fmla="*/ 619464 h 4305008"/>
              <a:gd name="connsiteX204" fmla="*/ 4121670 w 5593163"/>
              <a:gd name="connsiteY204" fmla="*/ 1312505 h 4305008"/>
              <a:gd name="connsiteX205" fmla="*/ 4121554 w 5593163"/>
              <a:gd name="connsiteY205" fmla="*/ 1313653 h 4305008"/>
              <a:gd name="connsiteX206" fmla="*/ 4105337 w 5593163"/>
              <a:gd name="connsiteY206" fmla="*/ 1315193 h 4305008"/>
              <a:gd name="connsiteX207" fmla="*/ 4009911 w 5593163"/>
              <a:gd name="connsiteY207" fmla="*/ 1324255 h 4305008"/>
              <a:gd name="connsiteX208" fmla="*/ 3992792 w 5593163"/>
              <a:gd name="connsiteY208" fmla="*/ 1325881 h 4305008"/>
              <a:gd name="connsiteX209" fmla="*/ 3992766 w 5593163"/>
              <a:gd name="connsiteY209" fmla="*/ 1325386 h 4305008"/>
              <a:gd name="connsiteX210" fmla="*/ 3992267 w 5593163"/>
              <a:gd name="connsiteY210" fmla="*/ 1325419 h 4305008"/>
              <a:gd name="connsiteX211" fmla="*/ 3991674 w 5593163"/>
              <a:gd name="connsiteY211" fmla="*/ 1313979 h 4305008"/>
              <a:gd name="connsiteX212" fmla="*/ 3991674 w 5593163"/>
              <a:gd name="connsiteY212" fmla="*/ 1361805 h 4305008"/>
              <a:gd name="connsiteX213" fmla="*/ 3992268 w 5593163"/>
              <a:gd name="connsiteY213" fmla="*/ 1350455 h 4305008"/>
              <a:gd name="connsiteX214" fmla="*/ 3992766 w 5593163"/>
              <a:gd name="connsiteY214" fmla="*/ 1350487 h 4305008"/>
              <a:gd name="connsiteX215" fmla="*/ 3992792 w 5593163"/>
              <a:gd name="connsiteY215" fmla="*/ 1349997 h 4305008"/>
              <a:gd name="connsiteX216" fmla="*/ 4009880 w 5593163"/>
              <a:gd name="connsiteY216" fmla="*/ 1351607 h 4305008"/>
              <a:gd name="connsiteX217" fmla="*/ 4105341 w 5593163"/>
              <a:gd name="connsiteY217" fmla="*/ 1360601 h 4305008"/>
              <a:gd name="connsiteX218" fmla="*/ 4121554 w 5593163"/>
              <a:gd name="connsiteY218" fmla="*/ 1362128 h 4305008"/>
              <a:gd name="connsiteX219" fmla="*/ 4121671 w 5593163"/>
              <a:gd name="connsiteY219" fmla="*/ 1363267 h 4305008"/>
              <a:gd name="connsiteX220" fmla="*/ 4811836 w 5593163"/>
              <a:gd name="connsiteY220" fmla="*/ 2050865 h 4305008"/>
              <a:gd name="connsiteX221" fmla="*/ 4812342 w 5593163"/>
              <a:gd name="connsiteY221" fmla="*/ 2050928 h 4305008"/>
              <a:gd name="connsiteX222" fmla="*/ 4812882 w 5593163"/>
              <a:gd name="connsiteY222" fmla="*/ 2057565 h 4305008"/>
              <a:gd name="connsiteX223" fmla="*/ 4820346 w 5593163"/>
              <a:gd name="connsiteY223" fmla="*/ 2149296 h 4305008"/>
              <a:gd name="connsiteX224" fmla="*/ 4821717 w 5593163"/>
              <a:gd name="connsiteY224" fmla="*/ 2166144 h 4305008"/>
              <a:gd name="connsiteX225" fmla="*/ 4821124 w 5593163"/>
              <a:gd name="connsiteY225" fmla="*/ 2177494 h 4305008"/>
              <a:gd name="connsiteX226" fmla="*/ 4820625 w 5593163"/>
              <a:gd name="connsiteY226" fmla="*/ 2177461 h 4305008"/>
              <a:gd name="connsiteX227" fmla="*/ 4820599 w 5593163"/>
              <a:gd name="connsiteY227" fmla="*/ 2177952 h 4305008"/>
              <a:gd name="connsiteX228" fmla="*/ 4803481 w 5593163"/>
              <a:gd name="connsiteY228" fmla="*/ 2176339 h 4305008"/>
              <a:gd name="connsiteX229" fmla="*/ 4708054 w 5593163"/>
              <a:gd name="connsiteY229" fmla="*/ 2167348 h 4305008"/>
              <a:gd name="connsiteX230" fmla="*/ 4691837 w 5593163"/>
              <a:gd name="connsiteY230" fmla="*/ 2165820 h 4305008"/>
              <a:gd name="connsiteX231" fmla="*/ 4691721 w 5593163"/>
              <a:gd name="connsiteY231" fmla="*/ 2164681 h 4305008"/>
              <a:gd name="connsiteX232" fmla="*/ 4001556 w 5593163"/>
              <a:gd name="connsiteY232" fmla="*/ 1477083 h 4305008"/>
              <a:gd name="connsiteX233" fmla="*/ 4001050 w 5593163"/>
              <a:gd name="connsiteY233" fmla="*/ 1477021 h 4305008"/>
              <a:gd name="connsiteX234" fmla="*/ 4000512 w 5593163"/>
              <a:gd name="connsiteY234" fmla="*/ 1470397 h 4305008"/>
              <a:gd name="connsiteX235" fmla="*/ 3993045 w 5593163"/>
              <a:gd name="connsiteY235" fmla="*/ 1378647 h 4305008"/>
              <a:gd name="connsiteX236" fmla="*/ 3991674 w 5593163"/>
              <a:gd name="connsiteY236" fmla="*/ 1361805 h 4305008"/>
              <a:gd name="connsiteX237" fmla="*/ 3991674 w 5593163"/>
              <a:gd name="connsiteY237" fmla="*/ 3010804 h 4305008"/>
              <a:gd name="connsiteX238" fmla="*/ 3993045 w 5593163"/>
              <a:gd name="connsiteY238" fmla="*/ 2993823 h 4305008"/>
              <a:gd name="connsiteX239" fmla="*/ 4000509 w 5593163"/>
              <a:gd name="connsiteY239" fmla="*/ 2901366 h 4305008"/>
              <a:gd name="connsiteX240" fmla="*/ 4001049 w 5593163"/>
              <a:gd name="connsiteY240" fmla="*/ 2894676 h 4305008"/>
              <a:gd name="connsiteX241" fmla="*/ 4001555 w 5593163"/>
              <a:gd name="connsiteY241" fmla="*/ 2894613 h 4305008"/>
              <a:gd name="connsiteX242" fmla="*/ 4691720 w 5593163"/>
              <a:gd name="connsiteY242" fmla="*/ 2201572 h 4305008"/>
              <a:gd name="connsiteX243" fmla="*/ 4691837 w 5593163"/>
              <a:gd name="connsiteY243" fmla="*/ 2200424 h 4305008"/>
              <a:gd name="connsiteX244" fmla="*/ 4708050 w 5593163"/>
              <a:gd name="connsiteY244" fmla="*/ 2198885 h 4305008"/>
              <a:gd name="connsiteX245" fmla="*/ 4803512 w 5593163"/>
              <a:gd name="connsiteY245" fmla="*/ 2189820 h 4305008"/>
              <a:gd name="connsiteX246" fmla="*/ 4820599 w 5593163"/>
              <a:gd name="connsiteY246" fmla="*/ 2188197 h 4305008"/>
              <a:gd name="connsiteX247" fmla="*/ 4820625 w 5593163"/>
              <a:gd name="connsiteY247" fmla="*/ 2188691 h 4305008"/>
              <a:gd name="connsiteX248" fmla="*/ 4821123 w 5593163"/>
              <a:gd name="connsiteY248" fmla="*/ 2188658 h 4305008"/>
              <a:gd name="connsiteX249" fmla="*/ 4821717 w 5593163"/>
              <a:gd name="connsiteY249" fmla="*/ 2200098 h 4305008"/>
              <a:gd name="connsiteX250" fmla="*/ 4820346 w 5593163"/>
              <a:gd name="connsiteY250" fmla="*/ 2217074 h 4305008"/>
              <a:gd name="connsiteX251" fmla="*/ 4812879 w 5593163"/>
              <a:gd name="connsiteY251" fmla="*/ 2309550 h 4305008"/>
              <a:gd name="connsiteX252" fmla="*/ 4812341 w 5593163"/>
              <a:gd name="connsiteY252" fmla="*/ 2316226 h 4305008"/>
              <a:gd name="connsiteX253" fmla="*/ 4811835 w 5593163"/>
              <a:gd name="connsiteY253" fmla="*/ 2316289 h 4305008"/>
              <a:gd name="connsiteX254" fmla="*/ 4121670 w 5593163"/>
              <a:gd name="connsiteY254" fmla="*/ 3009330 h 4305008"/>
              <a:gd name="connsiteX255" fmla="*/ 4121554 w 5593163"/>
              <a:gd name="connsiteY255" fmla="*/ 3010478 h 4305008"/>
              <a:gd name="connsiteX256" fmla="*/ 4105337 w 5593163"/>
              <a:gd name="connsiteY256" fmla="*/ 3012018 h 4305008"/>
              <a:gd name="connsiteX257" fmla="*/ 4009911 w 5593163"/>
              <a:gd name="connsiteY257" fmla="*/ 3021080 h 4305008"/>
              <a:gd name="connsiteX258" fmla="*/ 3992792 w 5593163"/>
              <a:gd name="connsiteY258" fmla="*/ 3022706 h 4305008"/>
              <a:gd name="connsiteX259" fmla="*/ 3992766 w 5593163"/>
              <a:gd name="connsiteY259" fmla="*/ 3022211 h 4305008"/>
              <a:gd name="connsiteX260" fmla="*/ 3992267 w 5593163"/>
              <a:gd name="connsiteY260" fmla="*/ 3022244 h 4305008"/>
              <a:gd name="connsiteX261" fmla="*/ 3991674 w 5593163"/>
              <a:gd name="connsiteY261" fmla="*/ 3010804 h 4305008"/>
              <a:gd name="connsiteX262" fmla="*/ 3991674 w 5593163"/>
              <a:gd name="connsiteY262" fmla="*/ 3058630 h 4305008"/>
              <a:gd name="connsiteX263" fmla="*/ 3992268 w 5593163"/>
              <a:gd name="connsiteY263" fmla="*/ 3047280 h 4305008"/>
              <a:gd name="connsiteX264" fmla="*/ 3992766 w 5593163"/>
              <a:gd name="connsiteY264" fmla="*/ 3047312 h 4305008"/>
              <a:gd name="connsiteX265" fmla="*/ 3992792 w 5593163"/>
              <a:gd name="connsiteY265" fmla="*/ 3046822 h 4305008"/>
              <a:gd name="connsiteX266" fmla="*/ 4009880 w 5593163"/>
              <a:gd name="connsiteY266" fmla="*/ 3048432 h 4305008"/>
              <a:gd name="connsiteX267" fmla="*/ 4105341 w 5593163"/>
              <a:gd name="connsiteY267" fmla="*/ 3057426 h 4305008"/>
              <a:gd name="connsiteX268" fmla="*/ 4121554 w 5593163"/>
              <a:gd name="connsiteY268" fmla="*/ 3058953 h 4305008"/>
              <a:gd name="connsiteX269" fmla="*/ 4121671 w 5593163"/>
              <a:gd name="connsiteY269" fmla="*/ 3060092 h 4305008"/>
              <a:gd name="connsiteX270" fmla="*/ 4811836 w 5593163"/>
              <a:gd name="connsiteY270" fmla="*/ 3747690 h 4305008"/>
              <a:gd name="connsiteX271" fmla="*/ 4812342 w 5593163"/>
              <a:gd name="connsiteY271" fmla="*/ 3747753 h 4305008"/>
              <a:gd name="connsiteX272" fmla="*/ 4812882 w 5593163"/>
              <a:gd name="connsiteY272" fmla="*/ 3754390 h 4305008"/>
              <a:gd name="connsiteX273" fmla="*/ 4820346 w 5593163"/>
              <a:gd name="connsiteY273" fmla="*/ 3846121 h 4305008"/>
              <a:gd name="connsiteX274" fmla="*/ 4821717 w 5593163"/>
              <a:gd name="connsiteY274" fmla="*/ 3862969 h 4305008"/>
              <a:gd name="connsiteX275" fmla="*/ 4821124 w 5593163"/>
              <a:gd name="connsiteY275" fmla="*/ 3874319 h 4305008"/>
              <a:gd name="connsiteX276" fmla="*/ 4820625 w 5593163"/>
              <a:gd name="connsiteY276" fmla="*/ 3874286 h 4305008"/>
              <a:gd name="connsiteX277" fmla="*/ 4820599 w 5593163"/>
              <a:gd name="connsiteY277" fmla="*/ 3874777 h 4305008"/>
              <a:gd name="connsiteX278" fmla="*/ 4803481 w 5593163"/>
              <a:gd name="connsiteY278" fmla="*/ 3873164 h 4305008"/>
              <a:gd name="connsiteX279" fmla="*/ 4708054 w 5593163"/>
              <a:gd name="connsiteY279" fmla="*/ 3864173 h 4305008"/>
              <a:gd name="connsiteX280" fmla="*/ 4691837 w 5593163"/>
              <a:gd name="connsiteY280" fmla="*/ 3862645 h 4305008"/>
              <a:gd name="connsiteX281" fmla="*/ 4691721 w 5593163"/>
              <a:gd name="connsiteY281" fmla="*/ 3861506 h 4305008"/>
              <a:gd name="connsiteX282" fmla="*/ 4001556 w 5593163"/>
              <a:gd name="connsiteY282" fmla="*/ 3173908 h 4305008"/>
              <a:gd name="connsiteX283" fmla="*/ 4001050 w 5593163"/>
              <a:gd name="connsiteY283" fmla="*/ 3173846 h 4305008"/>
              <a:gd name="connsiteX284" fmla="*/ 4000512 w 5593163"/>
              <a:gd name="connsiteY284" fmla="*/ 3167222 h 4305008"/>
              <a:gd name="connsiteX285" fmla="*/ 3993045 w 5593163"/>
              <a:gd name="connsiteY285" fmla="*/ 3075472 h 4305008"/>
              <a:gd name="connsiteX286" fmla="*/ 3991674 w 5593163"/>
              <a:gd name="connsiteY286" fmla="*/ 3058630 h 4305008"/>
              <a:gd name="connsiteX287" fmla="*/ 3293448 w 5593163"/>
              <a:gd name="connsiteY287" fmla="*/ 636203 h 4305008"/>
              <a:gd name="connsiteX288" fmla="*/ 3836757 w 5593163"/>
              <a:gd name="connsiteY288" fmla="*/ 1181049 h 4305008"/>
              <a:gd name="connsiteX289" fmla="*/ 3293448 w 5593163"/>
              <a:gd name="connsiteY289" fmla="*/ 636203 h 4305008"/>
              <a:gd name="connsiteX290" fmla="*/ 3293448 w 5593163"/>
              <a:gd name="connsiteY290" fmla="*/ 2333028 h 4305008"/>
              <a:gd name="connsiteX291" fmla="*/ 3836757 w 5593163"/>
              <a:gd name="connsiteY291" fmla="*/ 2877874 h 4305008"/>
              <a:gd name="connsiteX292" fmla="*/ 3293448 w 5593163"/>
              <a:gd name="connsiteY292" fmla="*/ 2333028 h 4305008"/>
              <a:gd name="connsiteX293" fmla="*/ 3293446 w 5593163"/>
              <a:gd name="connsiteY293" fmla="*/ 2034258 h 4305008"/>
              <a:gd name="connsiteX294" fmla="*/ 3836755 w 5593163"/>
              <a:gd name="connsiteY294" fmla="*/ 1493690 h 4305008"/>
              <a:gd name="connsiteX295" fmla="*/ 3293446 w 5593163"/>
              <a:gd name="connsiteY295" fmla="*/ 2034258 h 4305008"/>
              <a:gd name="connsiteX296" fmla="*/ 3293446 w 5593163"/>
              <a:gd name="connsiteY296" fmla="*/ 3731083 h 4305008"/>
              <a:gd name="connsiteX297" fmla="*/ 3836755 w 5593163"/>
              <a:gd name="connsiteY297" fmla="*/ 3190516 h 4305008"/>
              <a:gd name="connsiteX298" fmla="*/ 3293446 w 5593163"/>
              <a:gd name="connsiteY298" fmla="*/ 3731083 h 4305008"/>
              <a:gd name="connsiteX299" fmla="*/ 3150081 w 5593163"/>
              <a:gd name="connsiteY299" fmla="*/ 503273 h 4305008"/>
              <a:gd name="connsiteX300" fmla="*/ 3150675 w 5593163"/>
              <a:gd name="connsiteY300" fmla="*/ 491833 h 4305008"/>
              <a:gd name="connsiteX301" fmla="*/ 3151173 w 5593163"/>
              <a:gd name="connsiteY301" fmla="*/ 491866 h 4305008"/>
              <a:gd name="connsiteX302" fmla="*/ 3151199 w 5593163"/>
              <a:gd name="connsiteY302" fmla="*/ 491372 h 4305008"/>
              <a:gd name="connsiteX303" fmla="*/ 3168287 w 5593163"/>
              <a:gd name="connsiteY303" fmla="*/ 492995 h 4305008"/>
              <a:gd name="connsiteX304" fmla="*/ 3263748 w 5593163"/>
              <a:gd name="connsiteY304" fmla="*/ 502060 h 4305008"/>
              <a:gd name="connsiteX305" fmla="*/ 3279961 w 5593163"/>
              <a:gd name="connsiteY305" fmla="*/ 503599 h 4305008"/>
              <a:gd name="connsiteX306" fmla="*/ 3280078 w 5593163"/>
              <a:gd name="connsiteY306" fmla="*/ 504747 h 4305008"/>
              <a:gd name="connsiteX307" fmla="*/ 3970244 w 5593163"/>
              <a:gd name="connsiteY307" fmla="*/ 1197788 h 4305008"/>
              <a:gd name="connsiteX308" fmla="*/ 3970749 w 5593163"/>
              <a:gd name="connsiteY308" fmla="*/ 1197851 h 4305008"/>
              <a:gd name="connsiteX309" fmla="*/ 3971290 w 5593163"/>
              <a:gd name="connsiteY309" fmla="*/ 1204541 h 4305008"/>
              <a:gd name="connsiteX310" fmla="*/ 3978754 w 5593163"/>
              <a:gd name="connsiteY310" fmla="*/ 1296998 h 4305008"/>
              <a:gd name="connsiteX311" fmla="*/ 3980124 w 5593163"/>
              <a:gd name="connsiteY311" fmla="*/ 1313979 h 4305008"/>
              <a:gd name="connsiteX312" fmla="*/ 3979531 w 5593163"/>
              <a:gd name="connsiteY312" fmla="*/ 1325419 h 4305008"/>
              <a:gd name="connsiteX313" fmla="*/ 3979032 w 5593163"/>
              <a:gd name="connsiteY313" fmla="*/ 1325386 h 4305008"/>
              <a:gd name="connsiteX314" fmla="*/ 3979006 w 5593163"/>
              <a:gd name="connsiteY314" fmla="*/ 1325881 h 4305008"/>
              <a:gd name="connsiteX315" fmla="*/ 3961888 w 5593163"/>
              <a:gd name="connsiteY315" fmla="*/ 1324255 h 4305008"/>
              <a:gd name="connsiteX316" fmla="*/ 3866461 w 5593163"/>
              <a:gd name="connsiteY316" fmla="*/ 1315193 h 4305008"/>
              <a:gd name="connsiteX317" fmla="*/ 3850245 w 5593163"/>
              <a:gd name="connsiteY317" fmla="*/ 1313653 h 4305008"/>
              <a:gd name="connsiteX318" fmla="*/ 3850129 w 5593163"/>
              <a:gd name="connsiteY318" fmla="*/ 1312505 h 4305008"/>
              <a:gd name="connsiteX319" fmla="*/ 3159963 w 5593163"/>
              <a:gd name="connsiteY319" fmla="*/ 619464 h 4305008"/>
              <a:gd name="connsiteX320" fmla="*/ 3159457 w 5593163"/>
              <a:gd name="connsiteY320" fmla="*/ 619401 h 4305008"/>
              <a:gd name="connsiteX321" fmla="*/ 3158919 w 5593163"/>
              <a:gd name="connsiteY321" fmla="*/ 612725 h 4305008"/>
              <a:gd name="connsiteX322" fmla="*/ 3151452 w 5593163"/>
              <a:gd name="connsiteY322" fmla="*/ 520249 h 4305008"/>
              <a:gd name="connsiteX323" fmla="*/ 3150081 w 5593163"/>
              <a:gd name="connsiteY323" fmla="*/ 503273 h 4305008"/>
              <a:gd name="connsiteX324" fmla="*/ 3150081 w 5593163"/>
              <a:gd name="connsiteY324" fmla="*/ 2200098 h 4305008"/>
              <a:gd name="connsiteX325" fmla="*/ 3150675 w 5593163"/>
              <a:gd name="connsiteY325" fmla="*/ 2188658 h 4305008"/>
              <a:gd name="connsiteX326" fmla="*/ 3151173 w 5593163"/>
              <a:gd name="connsiteY326" fmla="*/ 2188691 h 4305008"/>
              <a:gd name="connsiteX327" fmla="*/ 3151199 w 5593163"/>
              <a:gd name="connsiteY327" fmla="*/ 2188197 h 4305008"/>
              <a:gd name="connsiteX328" fmla="*/ 3168287 w 5593163"/>
              <a:gd name="connsiteY328" fmla="*/ 2189820 h 4305008"/>
              <a:gd name="connsiteX329" fmla="*/ 3263748 w 5593163"/>
              <a:gd name="connsiteY329" fmla="*/ 2198885 h 4305008"/>
              <a:gd name="connsiteX330" fmla="*/ 3279961 w 5593163"/>
              <a:gd name="connsiteY330" fmla="*/ 2200424 h 4305008"/>
              <a:gd name="connsiteX331" fmla="*/ 3280078 w 5593163"/>
              <a:gd name="connsiteY331" fmla="*/ 2201572 h 4305008"/>
              <a:gd name="connsiteX332" fmla="*/ 3970244 w 5593163"/>
              <a:gd name="connsiteY332" fmla="*/ 2894613 h 4305008"/>
              <a:gd name="connsiteX333" fmla="*/ 3970749 w 5593163"/>
              <a:gd name="connsiteY333" fmla="*/ 2894676 h 4305008"/>
              <a:gd name="connsiteX334" fmla="*/ 3971290 w 5593163"/>
              <a:gd name="connsiteY334" fmla="*/ 2901366 h 4305008"/>
              <a:gd name="connsiteX335" fmla="*/ 3978754 w 5593163"/>
              <a:gd name="connsiteY335" fmla="*/ 2993823 h 4305008"/>
              <a:gd name="connsiteX336" fmla="*/ 3980124 w 5593163"/>
              <a:gd name="connsiteY336" fmla="*/ 3010804 h 4305008"/>
              <a:gd name="connsiteX337" fmla="*/ 3979531 w 5593163"/>
              <a:gd name="connsiteY337" fmla="*/ 3022244 h 4305008"/>
              <a:gd name="connsiteX338" fmla="*/ 3979032 w 5593163"/>
              <a:gd name="connsiteY338" fmla="*/ 3022211 h 4305008"/>
              <a:gd name="connsiteX339" fmla="*/ 3979006 w 5593163"/>
              <a:gd name="connsiteY339" fmla="*/ 3022706 h 4305008"/>
              <a:gd name="connsiteX340" fmla="*/ 3961888 w 5593163"/>
              <a:gd name="connsiteY340" fmla="*/ 3021080 h 4305008"/>
              <a:gd name="connsiteX341" fmla="*/ 3866461 w 5593163"/>
              <a:gd name="connsiteY341" fmla="*/ 3012018 h 4305008"/>
              <a:gd name="connsiteX342" fmla="*/ 3850245 w 5593163"/>
              <a:gd name="connsiteY342" fmla="*/ 3010478 h 4305008"/>
              <a:gd name="connsiteX343" fmla="*/ 3850129 w 5593163"/>
              <a:gd name="connsiteY343" fmla="*/ 3009330 h 4305008"/>
              <a:gd name="connsiteX344" fmla="*/ 3159963 w 5593163"/>
              <a:gd name="connsiteY344" fmla="*/ 2316289 h 4305008"/>
              <a:gd name="connsiteX345" fmla="*/ 3159457 w 5593163"/>
              <a:gd name="connsiteY345" fmla="*/ 2316226 h 4305008"/>
              <a:gd name="connsiteX346" fmla="*/ 3158919 w 5593163"/>
              <a:gd name="connsiteY346" fmla="*/ 2309550 h 4305008"/>
              <a:gd name="connsiteX347" fmla="*/ 3151452 w 5593163"/>
              <a:gd name="connsiteY347" fmla="*/ 2217074 h 4305008"/>
              <a:gd name="connsiteX348" fmla="*/ 3150081 w 5593163"/>
              <a:gd name="connsiteY348" fmla="*/ 2200098 h 4305008"/>
              <a:gd name="connsiteX349" fmla="*/ 3150081 w 5593163"/>
              <a:gd name="connsiteY349" fmla="*/ 3896923 h 4305008"/>
              <a:gd name="connsiteX350" fmla="*/ 3150675 w 5593163"/>
              <a:gd name="connsiteY350" fmla="*/ 3885483 h 4305008"/>
              <a:gd name="connsiteX351" fmla="*/ 3151173 w 5593163"/>
              <a:gd name="connsiteY351" fmla="*/ 3885516 h 4305008"/>
              <a:gd name="connsiteX352" fmla="*/ 3151199 w 5593163"/>
              <a:gd name="connsiteY352" fmla="*/ 3885022 h 4305008"/>
              <a:gd name="connsiteX353" fmla="*/ 3168287 w 5593163"/>
              <a:gd name="connsiteY353" fmla="*/ 3886645 h 4305008"/>
              <a:gd name="connsiteX354" fmla="*/ 3263748 w 5593163"/>
              <a:gd name="connsiteY354" fmla="*/ 3895710 h 4305008"/>
              <a:gd name="connsiteX355" fmla="*/ 3279961 w 5593163"/>
              <a:gd name="connsiteY355" fmla="*/ 3897249 h 4305008"/>
              <a:gd name="connsiteX356" fmla="*/ 3280078 w 5593163"/>
              <a:gd name="connsiteY356" fmla="*/ 3898397 h 4305008"/>
              <a:gd name="connsiteX357" fmla="*/ 3840331 w 5593163"/>
              <a:gd name="connsiteY357" fmla="*/ 4255797 h 4305008"/>
              <a:gd name="connsiteX358" fmla="*/ 3868775 w 5593163"/>
              <a:gd name="connsiteY358" fmla="*/ 4305008 h 4305008"/>
              <a:gd name="connsiteX359" fmla="*/ 3717725 w 5593163"/>
              <a:gd name="connsiteY359" fmla="*/ 4305008 h 4305008"/>
              <a:gd name="connsiteX360" fmla="*/ 3665602 w 5593163"/>
              <a:gd name="connsiteY360" fmla="*/ 4241205 h 4305008"/>
              <a:gd name="connsiteX361" fmla="*/ 3293448 w 5593163"/>
              <a:gd name="connsiteY361" fmla="*/ 4029853 h 4305008"/>
              <a:gd name="connsiteX362" fmla="*/ 3392629 w 5593163"/>
              <a:gd name="connsiteY362" fmla="*/ 4271827 h 4305008"/>
              <a:gd name="connsiteX363" fmla="*/ 3419311 w 5593163"/>
              <a:gd name="connsiteY363" fmla="*/ 4305008 h 4305008"/>
              <a:gd name="connsiteX364" fmla="*/ 3265201 w 5593163"/>
              <a:gd name="connsiteY364" fmla="*/ 4305008 h 4305008"/>
              <a:gd name="connsiteX365" fmla="*/ 3235080 w 5593163"/>
              <a:gd name="connsiteY365" fmla="*/ 4254710 h 4305008"/>
              <a:gd name="connsiteX366" fmla="*/ 3159963 w 5593163"/>
              <a:gd name="connsiteY366" fmla="*/ 4013114 h 4305008"/>
              <a:gd name="connsiteX367" fmla="*/ 3159457 w 5593163"/>
              <a:gd name="connsiteY367" fmla="*/ 4013051 h 4305008"/>
              <a:gd name="connsiteX368" fmla="*/ 3158919 w 5593163"/>
              <a:gd name="connsiteY368" fmla="*/ 4006375 h 4305008"/>
              <a:gd name="connsiteX369" fmla="*/ 3151452 w 5593163"/>
              <a:gd name="connsiteY369" fmla="*/ 3913899 h 4305008"/>
              <a:gd name="connsiteX370" fmla="*/ 3150081 w 5593163"/>
              <a:gd name="connsiteY370" fmla="*/ 3896923 h 4305008"/>
              <a:gd name="connsiteX371" fmla="*/ 3150079 w 5593163"/>
              <a:gd name="connsiteY371" fmla="*/ 469318 h 4305008"/>
              <a:gd name="connsiteX372" fmla="*/ 3151450 w 5593163"/>
              <a:gd name="connsiteY372" fmla="*/ 452471 h 4305008"/>
              <a:gd name="connsiteX373" fmla="*/ 3158914 w 5593163"/>
              <a:gd name="connsiteY373" fmla="*/ 360740 h 4305008"/>
              <a:gd name="connsiteX374" fmla="*/ 3159454 w 5593163"/>
              <a:gd name="connsiteY374" fmla="*/ 354103 h 4305008"/>
              <a:gd name="connsiteX375" fmla="*/ 3159960 w 5593163"/>
              <a:gd name="connsiteY375" fmla="*/ 354040 h 4305008"/>
              <a:gd name="connsiteX376" fmla="*/ 3244173 w 5593163"/>
              <a:gd name="connsiteY376" fmla="*/ 96778 h 4305008"/>
              <a:gd name="connsiteX377" fmla="*/ 3306807 w 5593163"/>
              <a:gd name="connsiteY377" fmla="*/ 0 h 4305008"/>
              <a:gd name="connsiteX378" fmla="*/ 3475182 w 5593163"/>
              <a:gd name="connsiteY378" fmla="*/ 0 h 4305008"/>
              <a:gd name="connsiteX379" fmla="*/ 3406954 w 5593163"/>
              <a:gd name="connsiteY379" fmla="*/ 76659 h 4305008"/>
              <a:gd name="connsiteX380" fmla="*/ 3293446 w 5593163"/>
              <a:gd name="connsiteY380" fmla="*/ 337433 h 4305008"/>
              <a:gd name="connsiteX381" fmla="*/ 3732420 w 5593163"/>
              <a:gd name="connsiteY381" fmla="*/ 44350 h 4305008"/>
              <a:gd name="connsiteX382" fmla="*/ 3754649 w 5593163"/>
              <a:gd name="connsiteY382" fmla="*/ 0 h 4305008"/>
              <a:gd name="connsiteX383" fmla="*/ 3903287 w 5593163"/>
              <a:gd name="connsiteY383" fmla="*/ 0 h 4305008"/>
              <a:gd name="connsiteX384" fmla="*/ 3851448 w 5593163"/>
              <a:gd name="connsiteY384" fmla="*/ 95636 h 4305008"/>
              <a:gd name="connsiteX385" fmla="*/ 3280075 w 5593163"/>
              <a:gd name="connsiteY385" fmla="*/ 467856 h 4305008"/>
              <a:gd name="connsiteX386" fmla="*/ 3279959 w 5593163"/>
              <a:gd name="connsiteY386" fmla="*/ 468995 h 4305008"/>
              <a:gd name="connsiteX387" fmla="*/ 3263742 w 5593163"/>
              <a:gd name="connsiteY387" fmla="*/ 470523 h 4305008"/>
              <a:gd name="connsiteX388" fmla="*/ 3168316 w 5593163"/>
              <a:gd name="connsiteY388" fmla="*/ 479514 h 4305008"/>
              <a:gd name="connsiteX389" fmla="*/ 3151197 w 5593163"/>
              <a:gd name="connsiteY389" fmla="*/ 481127 h 4305008"/>
              <a:gd name="connsiteX390" fmla="*/ 3151171 w 5593163"/>
              <a:gd name="connsiteY390" fmla="*/ 480636 h 4305008"/>
              <a:gd name="connsiteX391" fmla="*/ 3150672 w 5593163"/>
              <a:gd name="connsiteY391" fmla="*/ 480669 h 4305008"/>
              <a:gd name="connsiteX392" fmla="*/ 3150079 w 5593163"/>
              <a:gd name="connsiteY392" fmla="*/ 469318 h 4305008"/>
              <a:gd name="connsiteX393" fmla="*/ 3150079 w 5593163"/>
              <a:gd name="connsiteY393" fmla="*/ 2166144 h 4305008"/>
              <a:gd name="connsiteX394" fmla="*/ 3151450 w 5593163"/>
              <a:gd name="connsiteY394" fmla="*/ 2149296 h 4305008"/>
              <a:gd name="connsiteX395" fmla="*/ 3158914 w 5593163"/>
              <a:gd name="connsiteY395" fmla="*/ 2057565 h 4305008"/>
              <a:gd name="connsiteX396" fmla="*/ 3159454 w 5593163"/>
              <a:gd name="connsiteY396" fmla="*/ 2050928 h 4305008"/>
              <a:gd name="connsiteX397" fmla="*/ 3159960 w 5593163"/>
              <a:gd name="connsiteY397" fmla="*/ 2050865 h 4305008"/>
              <a:gd name="connsiteX398" fmla="*/ 3850126 w 5593163"/>
              <a:gd name="connsiteY398" fmla="*/ 1363267 h 4305008"/>
              <a:gd name="connsiteX399" fmla="*/ 3850243 w 5593163"/>
              <a:gd name="connsiteY399" fmla="*/ 1362128 h 4305008"/>
              <a:gd name="connsiteX400" fmla="*/ 3866455 w 5593163"/>
              <a:gd name="connsiteY400" fmla="*/ 1360601 h 4305008"/>
              <a:gd name="connsiteX401" fmla="*/ 3961917 w 5593163"/>
              <a:gd name="connsiteY401" fmla="*/ 1351607 h 4305008"/>
              <a:gd name="connsiteX402" fmla="*/ 3979004 w 5593163"/>
              <a:gd name="connsiteY402" fmla="*/ 1349997 h 4305008"/>
              <a:gd name="connsiteX403" fmla="*/ 3979030 w 5593163"/>
              <a:gd name="connsiteY403" fmla="*/ 1350487 h 4305008"/>
              <a:gd name="connsiteX404" fmla="*/ 3979528 w 5593163"/>
              <a:gd name="connsiteY404" fmla="*/ 1350455 h 4305008"/>
              <a:gd name="connsiteX405" fmla="*/ 3980122 w 5593163"/>
              <a:gd name="connsiteY405" fmla="*/ 1361805 h 4305008"/>
              <a:gd name="connsiteX406" fmla="*/ 3978752 w 5593163"/>
              <a:gd name="connsiteY406" fmla="*/ 1378647 h 4305008"/>
              <a:gd name="connsiteX407" fmla="*/ 3971285 w 5593163"/>
              <a:gd name="connsiteY407" fmla="*/ 1470397 h 4305008"/>
              <a:gd name="connsiteX408" fmla="*/ 3970746 w 5593163"/>
              <a:gd name="connsiteY408" fmla="*/ 1477021 h 4305008"/>
              <a:gd name="connsiteX409" fmla="*/ 3970241 w 5593163"/>
              <a:gd name="connsiteY409" fmla="*/ 1477083 h 4305008"/>
              <a:gd name="connsiteX410" fmla="*/ 3280075 w 5593163"/>
              <a:gd name="connsiteY410" fmla="*/ 2164681 h 4305008"/>
              <a:gd name="connsiteX411" fmla="*/ 3279959 w 5593163"/>
              <a:gd name="connsiteY411" fmla="*/ 2165820 h 4305008"/>
              <a:gd name="connsiteX412" fmla="*/ 3263742 w 5593163"/>
              <a:gd name="connsiteY412" fmla="*/ 2167348 h 4305008"/>
              <a:gd name="connsiteX413" fmla="*/ 3168316 w 5593163"/>
              <a:gd name="connsiteY413" fmla="*/ 2176339 h 4305008"/>
              <a:gd name="connsiteX414" fmla="*/ 3151197 w 5593163"/>
              <a:gd name="connsiteY414" fmla="*/ 2177952 h 4305008"/>
              <a:gd name="connsiteX415" fmla="*/ 3151171 w 5593163"/>
              <a:gd name="connsiteY415" fmla="*/ 2177461 h 4305008"/>
              <a:gd name="connsiteX416" fmla="*/ 3150672 w 5593163"/>
              <a:gd name="connsiteY416" fmla="*/ 2177494 h 4305008"/>
              <a:gd name="connsiteX417" fmla="*/ 3150079 w 5593163"/>
              <a:gd name="connsiteY417" fmla="*/ 2166144 h 4305008"/>
              <a:gd name="connsiteX418" fmla="*/ 3150079 w 5593163"/>
              <a:gd name="connsiteY418" fmla="*/ 3862969 h 4305008"/>
              <a:gd name="connsiteX419" fmla="*/ 3151450 w 5593163"/>
              <a:gd name="connsiteY419" fmla="*/ 3846121 h 4305008"/>
              <a:gd name="connsiteX420" fmla="*/ 3158914 w 5593163"/>
              <a:gd name="connsiteY420" fmla="*/ 3754390 h 4305008"/>
              <a:gd name="connsiteX421" fmla="*/ 3159454 w 5593163"/>
              <a:gd name="connsiteY421" fmla="*/ 3747753 h 4305008"/>
              <a:gd name="connsiteX422" fmla="*/ 3159960 w 5593163"/>
              <a:gd name="connsiteY422" fmla="*/ 3747690 h 4305008"/>
              <a:gd name="connsiteX423" fmla="*/ 3850126 w 5593163"/>
              <a:gd name="connsiteY423" fmla="*/ 3060092 h 4305008"/>
              <a:gd name="connsiteX424" fmla="*/ 3850243 w 5593163"/>
              <a:gd name="connsiteY424" fmla="*/ 3058953 h 4305008"/>
              <a:gd name="connsiteX425" fmla="*/ 3866455 w 5593163"/>
              <a:gd name="connsiteY425" fmla="*/ 3057426 h 4305008"/>
              <a:gd name="connsiteX426" fmla="*/ 3961917 w 5593163"/>
              <a:gd name="connsiteY426" fmla="*/ 3048432 h 4305008"/>
              <a:gd name="connsiteX427" fmla="*/ 3979004 w 5593163"/>
              <a:gd name="connsiteY427" fmla="*/ 3046822 h 4305008"/>
              <a:gd name="connsiteX428" fmla="*/ 3979030 w 5593163"/>
              <a:gd name="connsiteY428" fmla="*/ 3047312 h 4305008"/>
              <a:gd name="connsiteX429" fmla="*/ 3979528 w 5593163"/>
              <a:gd name="connsiteY429" fmla="*/ 3047280 h 4305008"/>
              <a:gd name="connsiteX430" fmla="*/ 3980122 w 5593163"/>
              <a:gd name="connsiteY430" fmla="*/ 3058630 h 4305008"/>
              <a:gd name="connsiteX431" fmla="*/ 3978752 w 5593163"/>
              <a:gd name="connsiteY431" fmla="*/ 3075472 h 4305008"/>
              <a:gd name="connsiteX432" fmla="*/ 3971285 w 5593163"/>
              <a:gd name="connsiteY432" fmla="*/ 3167222 h 4305008"/>
              <a:gd name="connsiteX433" fmla="*/ 3970746 w 5593163"/>
              <a:gd name="connsiteY433" fmla="*/ 3173846 h 4305008"/>
              <a:gd name="connsiteX434" fmla="*/ 3970241 w 5593163"/>
              <a:gd name="connsiteY434" fmla="*/ 3173908 h 4305008"/>
              <a:gd name="connsiteX435" fmla="*/ 3280075 w 5593163"/>
              <a:gd name="connsiteY435" fmla="*/ 3861506 h 4305008"/>
              <a:gd name="connsiteX436" fmla="*/ 3279959 w 5593163"/>
              <a:gd name="connsiteY436" fmla="*/ 3862645 h 4305008"/>
              <a:gd name="connsiteX437" fmla="*/ 3263742 w 5593163"/>
              <a:gd name="connsiteY437" fmla="*/ 3864173 h 4305008"/>
              <a:gd name="connsiteX438" fmla="*/ 3168316 w 5593163"/>
              <a:gd name="connsiteY438" fmla="*/ 3873164 h 4305008"/>
              <a:gd name="connsiteX439" fmla="*/ 3151197 w 5593163"/>
              <a:gd name="connsiteY439" fmla="*/ 3874777 h 4305008"/>
              <a:gd name="connsiteX440" fmla="*/ 3151171 w 5593163"/>
              <a:gd name="connsiteY440" fmla="*/ 3874286 h 4305008"/>
              <a:gd name="connsiteX441" fmla="*/ 3150672 w 5593163"/>
              <a:gd name="connsiteY441" fmla="*/ 3874319 h 4305008"/>
              <a:gd name="connsiteX442" fmla="*/ 3150079 w 5593163"/>
              <a:gd name="connsiteY442" fmla="*/ 3862969 h 4305008"/>
              <a:gd name="connsiteX443" fmla="*/ 2442890 w 5593163"/>
              <a:gd name="connsiteY443" fmla="*/ 1181049 h 4305008"/>
              <a:gd name="connsiteX444" fmla="*/ 2986199 w 5593163"/>
              <a:gd name="connsiteY444" fmla="*/ 636203 h 4305008"/>
              <a:gd name="connsiteX445" fmla="*/ 2442890 w 5593163"/>
              <a:gd name="connsiteY445" fmla="*/ 1181049 h 4305008"/>
              <a:gd name="connsiteX446" fmla="*/ 2442890 w 5593163"/>
              <a:gd name="connsiteY446" fmla="*/ 1493690 h 4305008"/>
              <a:gd name="connsiteX447" fmla="*/ 2986199 w 5593163"/>
              <a:gd name="connsiteY447" fmla="*/ 2034258 h 4305008"/>
              <a:gd name="connsiteX448" fmla="*/ 2442890 w 5593163"/>
              <a:gd name="connsiteY448" fmla="*/ 1493690 h 4305008"/>
              <a:gd name="connsiteX449" fmla="*/ 2442890 w 5593163"/>
              <a:gd name="connsiteY449" fmla="*/ 2877874 h 4305008"/>
              <a:gd name="connsiteX450" fmla="*/ 2986199 w 5593163"/>
              <a:gd name="connsiteY450" fmla="*/ 2333028 h 4305008"/>
              <a:gd name="connsiteX451" fmla="*/ 2442890 w 5593163"/>
              <a:gd name="connsiteY451" fmla="*/ 2877874 h 4305008"/>
              <a:gd name="connsiteX452" fmla="*/ 2442890 w 5593163"/>
              <a:gd name="connsiteY452" fmla="*/ 3190516 h 4305008"/>
              <a:gd name="connsiteX453" fmla="*/ 2986199 w 5593163"/>
              <a:gd name="connsiteY453" fmla="*/ 3731083 h 4305008"/>
              <a:gd name="connsiteX454" fmla="*/ 2442890 w 5593163"/>
              <a:gd name="connsiteY454" fmla="*/ 3190516 h 4305008"/>
              <a:gd name="connsiteX455" fmla="*/ 2410871 w 5593163"/>
              <a:gd name="connsiteY455" fmla="*/ 4305008 h 4305008"/>
              <a:gd name="connsiteX456" fmla="*/ 2439316 w 5593163"/>
              <a:gd name="connsiteY456" fmla="*/ 4255797 h 4305008"/>
              <a:gd name="connsiteX457" fmla="*/ 2999569 w 5593163"/>
              <a:gd name="connsiteY457" fmla="*/ 3898397 h 4305008"/>
              <a:gd name="connsiteX458" fmla="*/ 2999686 w 5593163"/>
              <a:gd name="connsiteY458" fmla="*/ 3897249 h 4305008"/>
              <a:gd name="connsiteX459" fmla="*/ 3015899 w 5593163"/>
              <a:gd name="connsiteY459" fmla="*/ 3895710 h 4305008"/>
              <a:gd name="connsiteX460" fmla="*/ 3111360 w 5593163"/>
              <a:gd name="connsiteY460" fmla="*/ 3886645 h 4305008"/>
              <a:gd name="connsiteX461" fmla="*/ 3128448 w 5593163"/>
              <a:gd name="connsiteY461" fmla="*/ 3885022 h 4305008"/>
              <a:gd name="connsiteX462" fmla="*/ 3128474 w 5593163"/>
              <a:gd name="connsiteY462" fmla="*/ 3885516 h 4305008"/>
              <a:gd name="connsiteX463" fmla="*/ 3128972 w 5593163"/>
              <a:gd name="connsiteY463" fmla="*/ 3885483 h 4305008"/>
              <a:gd name="connsiteX464" fmla="*/ 3129566 w 5593163"/>
              <a:gd name="connsiteY464" fmla="*/ 3896923 h 4305008"/>
              <a:gd name="connsiteX465" fmla="*/ 3128195 w 5593163"/>
              <a:gd name="connsiteY465" fmla="*/ 3913899 h 4305008"/>
              <a:gd name="connsiteX466" fmla="*/ 3120728 w 5593163"/>
              <a:gd name="connsiteY466" fmla="*/ 4006375 h 4305008"/>
              <a:gd name="connsiteX467" fmla="*/ 3120190 w 5593163"/>
              <a:gd name="connsiteY467" fmla="*/ 4013051 h 4305008"/>
              <a:gd name="connsiteX468" fmla="*/ 3119684 w 5593163"/>
              <a:gd name="connsiteY468" fmla="*/ 4013114 h 4305008"/>
              <a:gd name="connsiteX469" fmla="*/ 3044567 w 5593163"/>
              <a:gd name="connsiteY469" fmla="*/ 4254710 h 4305008"/>
              <a:gd name="connsiteX470" fmla="*/ 3014445 w 5593163"/>
              <a:gd name="connsiteY470" fmla="*/ 4305008 h 4305008"/>
              <a:gd name="connsiteX471" fmla="*/ 2860336 w 5593163"/>
              <a:gd name="connsiteY471" fmla="*/ 4305008 h 4305008"/>
              <a:gd name="connsiteX472" fmla="*/ 2887018 w 5593163"/>
              <a:gd name="connsiteY472" fmla="*/ 4271827 h 4305008"/>
              <a:gd name="connsiteX473" fmla="*/ 2986199 w 5593163"/>
              <a:gd name="connsiteY473" fmla="*/ 4029853 h 4305008"/>
              <a:gd name="connsiteX474" fmla="*/ 2614045 w 5593163"/>
              <a:gd name="connsiteY474" fmla="*/ 4241205 h 4305008"/>
              <a:gd name="connsiteX475" fmla="*/ 2561922 w 5593163"/>
              <a:gd name="connsiteY475" fmla="*/ 4305008 h 4305008"/>
              <a:gd name="connsiteX476" fmla="*/ 2376360 w 5593163"/>
              <a:gd name="connsiteY476" fmla="*/ 0 h 4305008"/>
              <a:gd name="connsiteX477" fmla="*/ 2524998 w 5593163"/>
              <a:gd name="connsiteY477" fmla="*/ 0 h 4305008"/>
              <a:gd name="connsiteX478" fmla="*/ 2547226 w 5593163"/>
              <a:gd name="connsiteY478" fmla="*/ 44350 h 4305008"/>
              <a:gd name="connsiteX479" fmla="*/ 2986199 w 5593163"/>
              <a:gd name="connsiteY479" fmla="*/ 337433 h 4305008"/>
              <a:gd name="connsiteX480" fmla="*/ 2872691 w 5593163"/>
              <a:gd name="connsiteY480" fmla="*/ 76659 h 4305008"/>
              <a:gd name="connsiteX481" fmla="*/ 2804464 w 5593163"/>
              <a:gd name="connsiteY481" fmla="*/ 0 h 4305008"/>
              <a:gd name="connsiteX482" fmla="*/ 2972839 w 5593163"/>
              <a:gd name="connsiteY482" fmla="*/ 0 h 4305008"/>
              <a:gd name="connsiteX483" fmla="*/ 3035473 w 5593163"/>
              <a:gd name="connsiteY483" fmla="*/ 96778 h 4305008"/>
              <a:gd name="connsiteX484" fmla="*/ 3119686 w 5593163"/>
              <a:gd name="connsiteY484" fmla="*/ 354040 h 4305008"/>
              <a:gd name="connsiteX485" fmla="*/ 3120191 w 5593163"/>
              <a:gd name="connsiteY485" fmla="*/ 354103 h 4305008"/>
              <a:gd name="connsiteX486" fmla="*/ 3120732 w 5593163"/>
              <a:gd name="connsiteY486" fmla="*/ 360740 h 4305008"/>
              <a:gd name="connsiteX487" fmla="*/ 3128196 w 5593163"/>
              <a:gd name="connsiteY487" fmla="*/ 452471 h 4305008"/>
              <a:gd name="connsiteX488" fmla="*/ 3129566 w 5593163"/>
              <a:gd name="connsiteY488" fmla="*/ 469318 h 4305008"/>
              <a:gd name="connsiteX489" fmla="*/ 3128973 w 5593163"/>
              <a:gd name="connsiteY489" fmla="*/ 480669 h 4305008"/>
              <a:gd name="connsiteX490" fmla="*/ 3128474 w 5593163"/>
              <a:gd name="connsiteY490" fmla="*/ 480636 h 4305008"/>
              <a:gd name="connsiteX491" fmla="*/ 3128448 w 5593163"/>
              <a:gd name="connsiteY491" fmla="*/ 481127 h 4305008"/>
              <a:gd name="connsiteX492" fmla="*/ 3111330 w 5593163"/>
              <a:gd name="connsiteY492" fmla="*/ 479514 h 4305008"/>
              <a:gd name="connsiteX493" fmla="*/ 3015903 w 5593163"/>
              <a:gd name="connsiteY493" fmla="*/ 470523 h 4305008"/>
              <a:gd name="connsiteX494" fmla="*/ 2999687 w 5593163"/>
              <a:gd name="connsiteY494" fmla="*/ 468995 h 4305008"/>
              <a:gd name="connsiteX495" fmla="*/ 2999571 w 5593163"/>
              <a:gd name="connsiteY495" fmla="*/ 467856 h 4305008"/>
              <a:gd name="connsiteX496" fmla="*/ 2428199 w 5593163"/>
              <a:gd name="connsiteY496" fmla="*/ 95636 h 4305008"/>
              <a:gd name="connsiteX497" fmla="*/ 2299523 w 5593163"/>
              <a:gd name="connsiteY497" fmla="*/ 1313979 h 4305008"/>
              <a:gd name="connsiteX498" fmla="*/ 2300894 w 5593163"/>
              <a:gd name="connsiteY498" fmla="*/ 1296998 h 4305008"/>
              <a:gd name="connsiteX499" fmla="*/ 2308358 w 5593163"/>
              <a:gd name="connsiteY499" fmla="*/ 1204541 h 4305008"/>
              <a:gd name="connsiteX500" fmla="*/ 2308898 w 5593163"/>
              <a:gd name="connsiteY500" fmla="*/ 1197851 h 4305008"/>
              <a:gd name="connsiteX501" fmla="*/ 2309404 w 5593163"/>
              <a:gd name="connsiteY501" fmla="*/ 1197788 h 4305008"/>
              <a:gd name="connsiteX502" fmla="*/ 2999570 w 5593163"/>
              <a:gd name="connsiteY502" fmla="*/ 504747 h 4305008"/>
              <a:gd name="connsiteX503" fmla="*/ 2999687 w 5593163"/>
              <a:gd name="connsiteY503" fmla="*/ 503599 h 4305008"/>
              <a:gd name="connsiteX504" fmla="*/ 3015899 w 5593163"/>
              <a:gd name="connsiteY504" fmla="*/ 502060 h 4305008"/>
              <a:gd name="connsiteX505" fmla="*/ 3111361 w 5593163"/>
              <a:gd name="connsiteY505" fmla="*/ 492995 h 4305008"/>
              <a:gd name="connsiteX506" fmla="*/ 3128448 w 5593163"/>
              <a:gd name="connsiteY506" fmla="*/ 491372 h 4305008"/>
              <a:gd name="connsiteX507" fmla="*/ 3128474 w 5593163"/>
              <a:gd name="connsiteY507" fmla="*/ 491866 h 4305008"/>
              <a:gd name="connsiteX508" fmla="*/ 3128972 w 5593163"/>
              <a:gd name="connsiteY508" fmla="*/ 491833 h 4305008"/>
              <a:gd name="connsiteX509" fmla="*/ 3129566 w 5593163"/>
              <a:gd name="connsiteY509" fmla="*/ 503273 h 4305008"/>
              <a:gd name="connsiteX510" fmla="*/ 3128196 w 5593163"/>
              <a:gd name="connsiteY510" fmla="*/ 520249 h 4305008"/>
              <a:gd name="connsiteX511" fmla="*/ 3120729 w 5593163"/>
              <a:gd name="connsiteY511" fmla="*/ 612725 h 4305008"/>
              <a:gd name="connsiteX512" fmla="*/ 3120190 w 5593163"/>
              <a:gd name="connsiteY512" fmla="*/ 619401 h 4305008"/>
              <a:gd name="connsiteX513" fmla="*/ 3119685 w 5593163"/>
              <a:gd name="connsiteY513" fmla="*/ 619464 h 4305008"/>
              <a:gd name="connsiteX514" fmla="*/ 2429519 w 5593163"/>
              <a:gd name="connsiteY514" fmla="*/ 1312505 h 4305008"/>
              <a:gd name="connsiteX515" fmla="*/ 2429403 w 5593163"/>
              <a:gd name="connsiteY515" fmla="*/ 1313653 h 4305008"/>
              <a:gd name="connsiteX516" fmla="*/ 2413186 w 5593163"/>
              <a:gd name="connsiteY516" fmla="*/ 1315193 h 4305008"/>
              <a:gd name="connsiteX517" fmla="*/ 2317760 w 5593163"/>
              <a:gd name="connsiteY517" fmla="*/ 1324255 h 4305008"/>
              <a:gd name="connsiteX518" fmla="*/ 2300641 w 5593163"/>
              <a:gd name="connsiteY518" fmla="*/ 1325881 h 4305008"/>
              <a:gd name="connsiteX519" fmla="*/ 2300615 w 5593163"/>
              <a:gd name="connsiteY519" fmla="*/ 1325386 h 4305008"/>
              <a:gd name="connsiteX520" fmla="*/ 2300116 w 5593163"/>
              <a:gd name="connsiteY520" fmla="*/ 1325419 h 4305008"/>
              <a:gd name="connsiteX521" fmla="*/ 2299523 w 5593163"/>
              <a:gd name="connsiteY521" fmla="*/ 1313979 h 4305008"/>
              <a:gd name="connsiteX522" fmla="*/ 2299523 w 5593163"/>
              <a:gd name="connsiteY522" fmla="*/ 1361805 h 4305008"/>
              <a:gd name="connsiteX523" fmla="*/ 2300117 w 5593163"/>
              <a:gd name="connsiteY523" fmla="*/ 1350455 h 4305008"/>
              <a:gd name="connsiteX524" fmla="*/ 2300615 w 5593163"/>
              <a:gd name="connsiteY524" fmla="*/ 1350487 h 4305008"/>
              <a:gd name="connsiteX525" fmla="*/ 2300641 w 5593163"/>
              <a:gd name="connsiteY525" fmla="*/ 1349997 h 4305008"/>
              <a:gd name="connsiteX526" fmla="*/ 2317729 w 5593163"/>
              <a:gd name="connsiteY526" fmla="*/ 1351607 h 4305008"/>
              <a:gd name="connsiteX527" fmla="*/ 2413190 w 5593163"/>
              <a:gd name="connsiteY527" fmla="*/ 1360601 h 4305008"/>
              <a:gd name="connsiteX528" fmla="*/ 2429403 w 5593163"/>
              <a:gd name="connsiteY528" fmla="*/ 1362128 h 4305008"/>
              <a:gd name="connsiteX529" fmla="*/ 2429520 w 5593163"/>
              <a:gd name="connsiteY529" fmla="*/ 1363267 h 4305008"/>
              <a:gd name="connsiteX530" fmla="*/ 3119686 w 5593163"/>
              <a:gd name="connsiteY530" fmla="*/ 2050865 h 4305008"/>
              <a:gd name="connsiteX531" fmla="*/ 3120191 w 5593163"/>
              <a:gd name="connsiteY531" fmla="*/ 2050928 h 4305008"/>
              <a:gd name="connsiteX532" fmla="*/ 3120732 w 5593163"/>
              <a:gd name="connsiteY532" fmla="*/ 2057565 h 4305008"/>
              <a:gd name="connsiteX533" fmla="*/ 3128196 w 5593163"/>
              <a:gd name="connsiteY533" fmla="*/ 2149296 h 4305008"/>
              <a:gd name="connsiteX534" fmla="*/ 3129566 w 5593163"/>
              <a:gd name="connsiteY534" fmla="*/ 2166144 h 4305008"/>
              <a:gd name="connsiteX535" fmla="*/ 3128973 w 5593163"/>
              <a:gd name="connsiteY535" fmla="*/ 2177494 h 4305008"/>
              <a:gd name="connsiteX536" fmla="*/ 3128474 w 5593163"/>
              <a:gd name="connsiteY536" fmla="*/ 2177461 h 4305008"/>
              <a:gd name="connsiteX537" fmla="*/ 3128448 w 5593163"/>
              <a:gd name="connsiteY537" fmla="*/ 2177952 h 4305008"/>
              <a:gd name="connsiteX538" fmla="*/ 3111330 w 5593163"/>
              <a:gd name="connsiteY538" fmla="*/ 2176339 h 4305008"/>
              <a:gd name="connsiteX539" fmla="*/ 3015903 w 5593163"/>
              <a:gd name="connsiteY539" fmla="*/ 2167348 h 4305008"/>
              <a:gd name="connsiteX540" fmla="*/ 2999687 w 5593163"/>
              <a:gd name="connsiteY540" fmla="*/ 2165820 h 4305008"/>
              <a:gd name="connsiteX541" fmla="*/ 2999571 w 5593163"/>
              <a:gd name="connsiteY541" fmla="*/ 2164681 h 4305008"/>
              <a:gd name="connsiteX542" fmla="*/ 2309405 w 5593163"/>
              <a:gd name="connsiteY542" fmla="*/ 1477083 h 4305008"/>
              <a:gd name="connsiteX543" fmla="*/ 2308899 w 5593163"/>
              <a:gd name="connsiteY543" fmla="*/ 1477021 h 4305008"/>
              <a:gd name="connsiteX544" fmla="*/ 2308361 w 5593163"/>
              <a:gd name="connsiteY544" fmla="*/ 1470397 h 4305008"/>
              <a:gd name="connsiteX545" fmla="*/ 2300894 w 5593163"/>
              <a:gd name="connsiteY545" fmla="*/ 1378647 h 4305008"/>
              <a:gd name="connsiteX546" fmla="*/ 2299523 w 5593163"/>
              <a:gd name="connsiteY546" fmla="*/ 1361805 h 4305008"/>
              <a:gd name="connsiteX547" fmla="*/ 2299523 w 5593163"/>
              <a:gd name="connsiteY547" fmla="*/ 3010804 h 4305008"/>
              <a:gd name="connsiteX548" fmla="*/ 2300894 w 5593163"/>
              <a:gd name="connsiteY548" fmla="*/ 2993823 h 4305008"/>
              <a:gd name="connsiteX549" fmla="*/ 2308358 w 5593163"/>
              <a:gd name="connsiteY549" fmla="*/ 2901366 h 4305008"/>
              <a:gd name="connsiteX550" fmla="*/ 2308898 w 5593163"/>
              <a:gd name="connsiteY550" fmla="*/ 2894676 h 4305008"/>
              <a:gd name="connsiteX551" fmla="*/ 2309404 w 5593163"/>
              <a:gd name="connsiteY551" fmla="*/ 2894613 h 4305008"/>
              <a:gd name="connsiteX552" fmla="*/ 2999570 w 5593163"/>
              <a:gd name="connsiteY552" fmla="*/ 2201572 h 4305008"/>
              <a:gd name="connsiteX553" fmla="*/ 2999687 w 5593163"/>
              <a:gd name="connsiteY553" fmla="*/ 2200424 h 4305008"/>
              <a:gd name="connsiteX554" fmla="*/ 3015899 w 5593163"/>
              <a:gd name="connsiteY554" fmla="*/ 2198885 h 4305008"/>
              <a:gd name="connsiteX555" fmla="*/ 3111361 w 5593163"/>
              <a:gd name="connsiteY555" fmla="*/ 2189820 h 4305008"/>
              <a:gd name="connsiteX556" fmla="*/ 3128448 w 5593163"/>
              <a:gd name="connsiteY556" fmla="*/ 2188197 h 4305008"/>
              <a:gd name="connsiteX557" fmla="*/ 3128474 w 5593163"/>
              <a:gd name="connsiteY557" fmla="*/ 2188691 h 4305008"/>
              <a:gd name="connsiteX558" fmla="*/ 3128972 w 5593163"/>
              <a:gd name="connsiteY558" fmla="*/ 2188658 h 4305008"/>
              <a:gd name="connsiteX559" fmla="*/ 3129566 w 5593163"/>
              <a:gd name="connsiteY559" fmla="*/ 2200098 h 4305008"/>
              <a:gd name="connsiteX560" fmla="*/ 3128196 w 5593163"/>
              <a:gd name="connsiteY560" fmla="*/ 2217074 h 4305008"/>
              <a:gd name="connsiteX561" fmla="*/ 3120729 w 5593163"/>
              <a:gd name="connsiteY561" fmla="*/ 2309550 h 4305008"/>
              <a:gd name="connsiteX562" fmla="*/ 3120190 w 5593163"/>
              <a:gd name="connsiteY562" fmla="*/ 2316226 h 4305008"/>
              <a:gd name="connsiteX563" fmla="*/ 3119685 w 5593163"/>
              <a:gd name="connsiteY563" fmla="*/ 2316289 h 4305008"/>
              <a:gd name="connsiteX564" fmla="*/ 2429519 w 5593163"/>
              <a:gd name="connsiteY564" fmla="*/ 3009330 h 4305008"/>
              <a:gd name="connsiteX565" fmla="*/ 2429403 w 5593163"/>
              <a:gd name="connsiteY565" fmla="*/ 3010478 h 4305008"/>
              <a:gd name="connsiteX566" fmla="*/ 2413186 w 5593163"/>
              <a:gd name="connsiteY566" fmla="*/ 3012018 h 4305008"/>
              <a:gd name="connsiteX567" fmla="*/ 2317760 w 5593163"/>
              <a:gd name="connsiteY567" fmla="*/ 3021080 h 4305008"/>
              <a:gd name="connsiteX568" fmla="*/ 2300641 w 5593163"/>
              <a:gd name="connsiteY568" fmla="*/ 3022706 h 4305008"/>
              <a:gd name="connsiteX569" fmla="*/ 2300615 w 5593163"/>
              <a:gd name="connsiteY569" fmla="*/ 3022211 h 4305008"/>
              <a:gd name="connsiteX570" fmla="*/ 2300116 w 5593163"/>
              <a:gd name="connsiteY570" fmla="*/ 3022244 h 4305008"/>
              <a:gd name="connsiteX571" fmla="*/ 2299523 w 5593163"/>
              <a:gd name="connsiteY571" fmla="*/ 3010804 h 4305008"/>
              <a:gd name="connsiteX572" fmla="*/ 2299523 w 5593163"/>
              <a:gd name="connsiteY572" fmla="*/ 3058630 h 4305008"/>
              <a:gd name="connsiteX573" fmla="*/ 2300117 w 5593163"/>
              <a:gd name="connsiteY573" fmla="*/ 3047280 h 4305008"/>
              <a:gd name="connsiteX574" fmla="*/ 2300615 w 5593163"/>
              <a:gd name="connsiteY574" fmla="*/ 3047312 h 4305008"/>
              <a:gd name="connsiteX575" fmla="*/ 2300641 w 5593163"/>
              <a:gd name="connsiteY575" fmla="*/ 3046822 h 4305008"/>
              <a:gd name="connsiteX576" fmla="*/ 2317729 w 5593163"/>
              <a:gd name="connsiteY576" fmla="*/ 3048432 h 4305008"/>
              <a:gd name="connsiteX577" fmla="*/ 2413190 w 5593163"/>
              <a:gd name="connsiteY577" fmla="*/ 3057426 h 4305008"/>
              <a:gd name="connsiteX578" fmla="*/ 2429403 w 5593163"/>
              <a:gd name="connsiteY578" fmla="*/ 3058953 h 4305008"/>
              <a:gd name="connsiteX579" fmla="*/ 2429520 w 5593163"/>
              <a:gd name="connsiteY579" fmla="*/ 3060092 h 4305008"/>
              <a:gd name="connsiteX580" fmla="*/ 3119686 w 5593163"/>
              <a:gd name="connsiteY580" fmla="*/ 3747690 h 4305008"/>
              <a:gd name="connsiteX581" fmla="*/ 3120191 w 5593163"/>
              <a:gd name="connsiteY581" fmla="*/ 3747753 h 4305008"/>
              <a:gd name="connsiteX582" fmla="*/ 3120732 w 5593163"/>
              <a:gd name="connsiteY582" fmla="*/ 3754390 h 4305008"/>
              <a:gd name="connsiteX583" fmla="*/ 3128196 w 5593163"/>
              <a:gd name="connsiteY583" fmla="*/ 3846121 h 4305008"/>
              <a:gd name="connsiteX584" fmla="*/ 3129566 w 5593163"/>
              <a:gd name="connsiteY584" fmla="*/ 3862969 h 4305008"/>
              <a:gd name="connsiteX585" fmla="*/ 3128973 w 5593163"/>
              <a:gd name="connsiteY585" fmla="*/ 3874319 h 4305008"/>
              <a:gd name="connsiteX586" fmla="*/ 3128474 w 5593163"/>
              <a:gd name="connsiteY586" fmla="*/ 3874286 h 4305008"/>
              <a:gd name="connsiteX587" fmla="*/ 3128448 w 5593163"/>
              <a:gd name="connsiteY587" fmla="*/ 3874777 h 4305008"/>
              <a:gd name="connsiteX588" fmla="*/ 3111330 w 5593163"/>
              <a:gd name="connsiteY588" fmla="*/ 3873164 h 4305008"/>
              <a:gd name="connsiteX589" fmla="*/ 3015903 w 5593163"/>
              <a:gd name="connsiteY589" fmla="*/ 3864173 h 4305008"/>
              <a:gd name="connsiteX590" fmla="*/ 2999687 w 5593163"/>
              <a:gd name="connsiteY590" fmla="*/ 3862645 h 4305008"/>
              <a:gd name="connsiteX591" fmla="*/ 2999571 w 5593163"/>
              <a:gd name="connsiteY591" fmla="*/ 3861506 h 4305008"/>
              <a:gd name="connsiteX592" fmla="*/ 2309405 w 5593163"/>
              <a:gd name="connsiteY592" fmla="*/ 3173908 h 4305008"/>
              <a:gd name="connsiteX593" fmla="*/ 2308899 w 5593163"/>
              <a:gd name="connsiteY593" fmla="*/ 3173846 h 4305008"/>
              <a:gd name="connsiteX594" fmla="*/ 2308361 w 5593163"/>
              <a:gd name="connsiteY594" fmla="*/ 3167222 h 4305008"/>
              <a:gd name="connsiteX595" fmla="*/ 2300894 w 5593163"/>
              <a:gd name="connsiteY595" fmla="*/ 3075472 h 4305008"/>
              <a:gd name="connsiteX596" fmla="*/ 2299523 w 5593163"/>
              <a:gd name="connsiteY596" fmla="*/ 3058630 h 4305008"/>
              <a:gd name="connsiteX597" fmla="*/ 1601297 w 5593163"/>
              <a:gd name="connsiteY597" fmla="*/ 636203 h 4305008"/>
              <a:gd name="connsiteX598" fmla="*/ 2144606 w 5593163"/>
              <a:gd name="connsiteY598" fmla="*/ 1181049 h 4305008"/>
              <a:gd name="connsiteX599" fmla="*/ 1601297 w 5593163"/>
              <a:gd name="connsiteY599" fmla="*/ 636203 h 4305008"/>
              <a:gd name="connsiteX600" fmla="*/ 1601297 w 5593163"/>
              <a:gd name="connsiteY600" fmla="*/ 2333028 h 4305008"/>
              <a:gd name="connsiteX601" fmla="*/ 2144606 w 5593163"/>
              <a:gd name="connsiteY601" fmla="*/ 2877874 h 4305008"/>
              <a:gd name="connsiteX602" fmla="*/ 1601297 w 5593163"/>
              <a:gd name="connsiteY602" fmla="*/ 2333028 h 4305008"/>
              <a:gd name="connsiteX603" fmla="*/ 1601295 w 5593163"/>
              <a:gd name="connsiteY603" fmla="*/ 2034258 h 4305008"/>
              <a:gd name="connsiteX604" fmla="*/ 2144604 w 5593163"/>
              <a:gd name="connsiteY604" fmla="*/ 1493690 h 4305008"/>
              <a:gd name="connsiteX605" fmla="*/ 1601295 w 5593163"/>
              <a:gd name="connsiteY605" fmla="*/ 2034258 h 4305008"/>
              <a:gd name="connsiteX606" fmla="*/ 1601295 w 5593163"/>
              <a:gd name="connsiteY606" fmla="*/ 3731083 h 4305008"/>
              <a:gd name="connsiteX607" fmla="*/ 2144604 w 5593163"/>
              <a:gd name="connsiteY607" fmla="*/ 3190516 h 4305008"/>
              <a:gd name="connsiteX608" fmla="*/ 1601295 w 5593163"/>
              <a:gd name="connsiteY608" fmla="*/ 3731083 h 4305008"/>
              <a:gd name="connsiteX609" fmla="*/ 1457930 w 5593163"/>
              <a:gd name="connsiteY609" fmla="*/ 503273 h 4305008"/>
              <a:gd name="connsiteX610" fmla="*/ 1458524 w 5593163"/>
              <a:gd name="connsiteY610" fmla="*/ 491833 h 4305008"/>
              <a:gd name="connsiteX611" fmla="*/ 1459022 w 5593163"/>
              <a:gd name="connsiteY611" fmla="*/ 491866 h 4305008"/>
              <a:gd name="connsiteX612" fmla="*/ 1459048 w 5593163"/>
              <a:gd name="connsiteY612" fmla="*/ 491372 h 4305008"/>
              <a:gd name="connsiteX613" fmla="*/ 1476135 w 5593163"/>
              <a:gd name="connsiteY613" fmla="*/ 492995 h 4305008"/>
              <a:gd name="connsiteX614" fmla="*/ 1571597 w 5593163"/>
              <a:gd name="connsiteY614" fmla="*/ 502060 h 4305008"/>
              <a:gd name="connsiteX615" fmla="*/ 1587809 w 5593163"/>
              <a:gd name="connsiteY615" fmla="*/ 503599 h 4305008"/>
              <a:gd name="connsiteX616" fmla="*/ 1587926 w 5593163"/>
              <a:gd name="connsiteY616" fmla="*/ 504747 h 4305008"/>
              <a:gd name="connsiteX617" fmla="*/ 2278092 w 5593163"/>
              <a:gd name="connsiteY617" fmla="*/ 1197788 h 4305008"/>
              <a:gd name="connsiteX618" fmla="*/ 2278598 w 5593163"/>
              <a:gd name="connsiteY618" fmla="*/ 1197851 h 4305008"/>
              <a:gd name="connsiteX619" fmla="*/ 2279138 w 5593163"/>
              <a:gd name="connsiteY619" fmla="*/ 1204541 h 4305008"/>
              <a:gd name="connsiteX620" fmla="*/ 2286602 w 5593163"/>
              <a:gd name="connsiteY620" fmla="*/ 1296998 h 4305008"/>
              <a:gd name="connsiteX621" fmla="*/ 2287973 w 5593163"/>
              <a:gd name="connsiteY621" fmla="*/ 1313979 h 4305008"/>
              <a:gd name="connsiteX622" fmla="*/ 2287380 w 5593163"/>
              <a:gd name="connsiteY622" fmla="*/ 1325419 h 4305008"/>
              <a:gd name="connsiteX623" fmla="*/ 2286881 w 5593163"/>
              <a:gd name="connsiteY623" fmla="*/ 1325386 h 4305008"/>
              <a:gd name="connsiteX624" fmla="*/ 2286855 w 5593163"/>
              <a:gd name="connsiteY624" fmla="*/ 1325881 h 4305008"/>
              <a:gd name="connsiteX625" fmla="*/ 2269736 w 5593163"/>
              <a:gd name="connsiteY625" fmla="*/ 1324255 h 4305008"/>
              <a:gd name="connsiteX626" fmla="*/ 2174310 w 5593163"/>
              <a:gd name="connsiteY626" fmla="*/ 1315193 h 4305008"/>
              <a:gd name="connsiteX627" fmla="*/ 2158093 w 5593163"/>
              <a:gd name="connsiteY627" fmla="*/ 1313653 h 4305008"/>
              <a:gd name="connsiteX628" fmla="*/ 2157977 w 5593163"/>
              <a:gd name="connsiteY628" fmla="*/ 1312505 h 4305008"/>
              <a:gd name="connsiteX629" fmla="*/ 1467811 w 5593163"/>
              <a:gd name="connsiteY629" fmla="*/ 619464 h 4305008"/>
              <a:gd name="connsiteX630" fmla="*/ 1467306 w 5593163"/>
              <a:gd name="connsiteY630" fmla="*/ 619401 h 4305008"/>
              <a:gd name="connsiteX631" fmla="*/ 1466767 w 5593163"/>
              <a:gd name="connsiteY631" fmla="*/ 612725 h 4305008"/>
              <a:gd name="connsiteX632" fmla="*/ 1459300 w 5593163"/>
              <a:gd name="connsiteY632" fmla="*/ 520249 h 4305008"/>
              <a:gd name="connsiteX633" fmla="*/ 1457930 w 5593163"/>
              <a:gd name="connsiteY633" fmla="*/ 503273 h 4305008"/>
              <a:gd name="connsiteX634" fmla="*/ 1457930 w 5593163"/>
              <a:gd name="connsiteY634" fmla="*/ 2200098 h 4305008"/>
              <a:gd name="connsiteX635" fmla="*/ 1458524 w 5593163"/>
              <a:gd name="connsiteY635" fmla="*/ 2188658 h 4305008"/>
              <a:gd name="connsiteX636" fmla="*/ 1459022 w 5593163"/>
              <a:gd name="connsiteY636" fmla="*/ 2188691 h 4305008"/>
              <a:gd name="connsiteX637" fmla="*/ 1459048 w 5593163"/>
              <a:gd name="connsiteY637" fmla="*/ 2188197 h 4305008"/>
              <a:gd name="connsiteX638" fmla="*/ 1476135 w 5593163"/>
              <a:gd name="connsiteY638" fmla="*/ 2189820 h 4305008"/>
              <a:gd name="connsiteX639" fmla="*/ 1571597 w 5593163"/>
              <a:gd name="connsiteY639" fmla="*/ 2198885 h 4305008"/>
              <a:gd name="connsiteX640" fmla="*/ 1587809 w 5593163"/>
              <a:gd name="connsiteY640" fmla="*/ 2200424 h 4305008"/>
              <a:gd name="connsiteX641" fmla="*/ 1587926 w 5593163"/>
              <a:gd name="connsiteY641" fmla="*/ 2201572 h 4305008"/>
              <a:gd name="connsiteX642" fmla="*/ 2278092 w 5593163"/>
              <a:gd name="connsiteY642" fmla="*/ 2894613 h 4305008"/>
              <a:gd name="connsiteX643" fmla="*/ 2278598 w 5593163"/>
              <a:gd name="connsiteY643" fmla="*/ 2894676 h 4305008"/>
              <a:gd name="connsiteX644" fmla="*/ 2279138 w 5593163"/>
              <a:gd name="connsiteY644" fmla="*/ 2901366 h 4305008"/>
              <a:gd name="connsiteX645" fmla="*/ 2286602 w 5593163"/>
              <a:gd name="connsiteY645" fmla="*/ 2993823 h 4305008"/>
              <a:gd name="connsiteX646" fmla="*/ 2287973 w 5593163"/>
              <a:gd name="connsiteY646" fmla="*/ 3010804 h 4305008"/>
              <a:gd name="connsiteX647" fmla="*/ 2287380 w 5593163"/>
              <a:gd name="connsiteY647" fmla="*/ 3022244 h 4305008"/>
              <a:gd name="connsiteX648" fmla="*/ 2286881 w 5593163"/>
              <a:gd name="connsiteY648" fmla="*/ 3022211 h 4305008"/>
              <a:gd name="connsiteX649" fmla="*/ 2286855 w 5593163"/>
              <a:gd name="connsiteY649" fmla="*/ 3022706 h 4305008"/>
              <a:gd name="connsiteX650" fmla="*/ 2269736 w 5593163"/>
              <a:gd name="connsiteY650" fmla="*/ 3021080 h 4305008"/>
              <a:gd name="connsiteX651" fmla="*/ 2174310 w 5593163"/>
              <a:gd name="connsiteY651" fmla="*/ 3012018 h 4305008"/>
              <a:gd name="connsiteX652" fmla="*/ 2158093 w 5593163"/>
              <a:gd name="connsiteY652" fmla="*/ 3010478 h 4305008"/>
              <a:gd name="connsiteX653" fmla="*/ 2157977 w 5593163"/>
              <a:gd name="connsiteY653" fmla="*/ 3009330 h 4305008"/>
              <a:gd name="connsiteX654" fmla="*/ 1467811 w 5593163"/>
              <a:gd name="connsiteY654" fmla="*/ 2316289 h 4305008"/>
              <a:gd name="connsiteX655" fmla="*/ 1467306 w 5593163"/>
              <a:gd name="connsiteY655" fmla="*/ 2316226 h 4305008"/>
              <a:gd name="connsiteX656" fmla="*/ 1466767 w 5593163"/>
              <a:gd name="connsiteY656" fmla="*/ 2309550 h 4305008"/>
              <a:gd name="connsiteX657" fmla="*/ 1459300 w 5593163"/>
              <a:gd name="connsiteY657" fmla="*/ 2217074 h 4305008"/>
              <a:gd name="connsiteX658" fmla="*/ 1457930 w 5593163"/>
              <a:gd name="connsiteY658" fmla="*/ 2200098 h 4305008"/>
              <a:gd name="connsiteX659" fmla="*/ 1457930 w 5593163"/>
              <a:gd name="connsiteY659" fmla="*/ 3896923 h 4305008"/>
              <a:gd name="connsiteX660" fmla="*/ 1458524 w 5593163"/>
              <a:gd name="connsiteY660" fmla="*/ 3885483 h 4305008"/>
              <a:gd name="connsiteX661" fmla="*/ 1459022 w 5593163"/>
              <a:gd name="connsiteY661" fmla="*/ 3885516 h 4305008"/>
              <a:gd name="connsiteX662" fmla="*/ 1459048 w 5593163"/>
              <a:gd name="connsiteY662" fmla="*/ 3885022 h 4305008"/>
              <a:gd name="connsiteX663" fmla="*/ 1476135 w 5593163"/>
              <a:gd name="connsiteY663" fmla="*/ 3886645 h 4305008"/>
              <a:gd name="connsiteX664" fmla="*/ 1571597 w 5593163"/>
              <a:gd name="connsiteY664" fmla="*/ 3895710 h 4305008"/>
              <a:gd name="connsiteX665" fmla="*/ 1587809 w 5593163"/>
              <a:gd name="connsiteY665" fmla="*/ 3897249 h 4305008"/>
              <a:gd name="connsiteX666" fmla="*/ 1587926 w 5593163"/>
              <a:gd name="connsiteY666" fmla="*/ 3898397 h 4305008"/>
              <a:gd name="connsiteX667" fmla="*/ 2148179 w 5593163"/>
              <a:gd name="connsiteY667" fmla="*/ 4255797 h 4305008"/>
              <a:gd name="connsiteX668" fmla="*/ 2176624 w 5593163"/>
              <a:gd name="connsiteY668" fmla="*/ 4305008 h 4305008"/>
              <a:gd name="connsiteX669" fmla="*/ 2025574 w 5593163"/>
              <a:gd name="connsiteY669" fmla="*/ 4305008 h 4305008"/>
              <a:gd name="connsiteX670" fmla="*/ 1973451 w 5593163"/>
              <a:gd name="connsiteY670" fmla="*/ 4241205 h 4305008"/>
              <a:gd name="connsiteX671" fmla="*/ 1601297 w 5593163"/>
              <a:gd name="connsiteY671" fmla="*/ 4029853 h 4305008"/>
              <a:gd name="connsiteX672" fmla="*/ 1700478 w 5593163"/>
              <a:gd name="connsiteY672" fmla="*/ 4271827 h 4305008"/>
              <a:gd name="connsiteX673" fmla="*/ 1727160 w 5593163"/>
              <a:gd name="connsiteY673" fmla="*/ 4305008 h 4305008"/>
              <a:gd name="connsiteX674" fmla="*/ 1573050 w 5593163"/>
              <a:gd name="connsiteY674" fmla="*/ 4305008 h 4305008"/>
              <a:gd name="connsiteX675" fmla="*/ 1542929 w 5593163"/>
              <a:gd name="connsiteY675" fmla="*/ 4254710 h 4305008"/>
              <a:gd name="connsiteX676" fmla="*/ 1467811 w 5593163"/>
              <a:gd name="connsiteY676" fmla="*/ 4013114 h 4305008"/>
              <a:gd name="connsiteX677" fmla="*/ 1467306 w 5593163"/>
              <a:gd name="connsiteY677" fmla="*/ 4013051 h 4305008"/>
              <a:gd name="connsiteX678" fmla="*/ 1466767 w 5593163"/>
              <a:gd name="connsiteY678" fmla="*/ 4006375 h 4305008"/>
              <a:gd name="connsiteX679" fmla="*/ 1459300 w 5593163"/>
              <a:gd name="connsiteY679" fmla="*/ 3913899 h 4305008"/>
              <a:gd name="connsiteX680" fmla="*/ 1457930 w 5593163"/>
              <a:gd name="connsiteY680" fmla="*/ 3896923 h 4305008"/>
              <a:gd name="connsiteX681" fmla="*/ 1457928 w 5593163"/>
              <a:gd name="connsiteY681" fmla="*/ 469318 h 4305008"/>
              <a:gd name="connsiteX682" fmla="*/ 1459298 w 5593163"/>
              <a:gd name="connsiteY682" fmla="*/ 452471 h 4305008"/>
              <a:gd name="connsiteX683" fmla="*/ 1466762 w 5593163"/>
              <a:gd name="connsiteY683" fmla="*/ 360740 h 4305008"/>
              <a:gd name="connsiteX684" fmla="*/ 1467303 w 5593163"/>
              <a:gd name="connsiteY684" fmla="*/ 354103 h 4305008"/>
              <a:gd name="connsiteX685" fmla="*/ 1467808 w 5593163"/>
              <a:gd name="connsiteY685" fmla="*/ 354040 h 4305008"/>
              <a:gd name="connsiteX686" fmla="*/ 1552022 w 5593163"/>
              <a:gd name="connsiteY686" fmla="*/ 96778 h 4305008"/>
              <a:gd name="connsiteX687" fmla="*/ 1614656 w 5593163"/>
              <a:gd name="connsiteY687" fmla="*/ 0 h 4305008"/>
              <a:gd name="connsiteX688" fmla="*/ 1783031 w 5593163"/>
              <a:gd name="connsiteY688" fmla="*/ 0 h 4305008"/>
              <a:gd name="connsiteX689" fmla="*/ 1714803 w 5593163"/>
              <a:gd name="connsiteY689" fmla="*/ 76659 h 4305008"/>
              <a:gd name="connsiteX690" fmla="*/ 1601295 w 5593163"/>
              <a:gd name="connsiteY690" fmla="*/ 337433 h 4305008"/>
              <a:gd name="connsiteX691" fmla="*/ 2040269 w 5593163"/>
              <a:gd name="connsiteY691" fmla="*/ 44350 h 4305008"/>
              <a:gd name="connsiteX692" fmla="*/ 2062497 w 5593163"/>
              <a:gd name="connsiteY692" fmla="*/ 0 h 4305008"/>
              <a:gd name="connsiteX693" fmla="*/ 2211135 w 5593163"/>
              <a:gd name="connsiteY693" fmla="*/ 0 h 4305008"/>
              <a:gd name="connsiteX694" fmla="*/ 2159296 w 5593163"/>
              <a:gd name="connsiteY694" fmla="*/ 95636 h 4305008"/>
              <a:gd name="connsiteX695" fmla="*/ 1587923 w 5593163"/>
              <a:gd name="connsiteY695" fmla="*/ 467856 h 4305008"/>
              <a:gd name="connsiteX696" fmla="*/ 1587807 w 5593163"/>
              <a:gd name="connsiteY696" fmla="*/ 468995 h 4305008"/>
              <a:gd name="connsiteX697" fmla="*/ 1571591 w 5593163"/>
              <a:gd name="connsiteY697" fmla="*/ 470523 h 4305008"/>
              <a:gd name="connsiteX698" fmla="*/ 1476164 w 5593163"/>
              <a:gd name="connsiteY698" fmla="*/ 479514 h 4305008"/>
              <a:gd name="connsiteX699" fmla="*/ 1459046 w 5593163"/>
              <a:gd name="connsiteY699" fmla="*/ 481127 h 4305008"/>
              <a:gd name="connsiteX700" fmla="*/ 1459020 w 5593163"/>
              <a:gd name="connsiteY700" fmla="*/ 480636 h 4305008"/>
              <a:gd name="connsiteX701" fmla="*/ 1458521 w 5593163"/>
              <a:gd name="connsiteY701" fmla="*/ 480669 h 4305008"/>
              <a:gd name="connsiteX702" fmla="*/ 1457928 w 5593163"/>
              <a:gd name="connsiteY702" fmla="*/ 469318 h 4305008"/>
              <a:gd name="connsiteX703" fmla="*/ 1457928 w 5593163"/>
              <a:gd name="connsiteY703" fmla="*/ 2166144 h 4305008"/>
              <a:gd name="connsiteX704" fmla="*/ 1459298 w 5593163"/>
              <a:gd name="connsiteY704" fmla="*/ 2149296 h 4305008"/>
              <a:gd name="connsiteX705" fmla="*/ 1466762 w 5593163"/>
              <a:gd name="connsiteY705" fmla="*/ 2057565 h 4305008"/>
              <a:gd name="connsiteX706" fmla="*/ 1467303 w 5593163"/>
              <a:gd name="connsiteY706" fmla="*/ 2050928 h 4305008"/>
              <a:gd name="connsiteX707" fmla="*/ 1467808 w 5593163"/>
              <a:gd name="connsiteY707" fmla="*/ 2050865 h 4305008"/>
              <a:gd name="connsiteX708" fmla="*/ 2157974 w 5593163"/>
              <a:gd name="connsiteY708" fmla="*/ 1363267 h 4305008"/>
              <a:gd name="connsiteX709" fmla="*/ 2158091 w 5593163"/>
              <a:gd name="connsiteY709" fmla="*/ 1362128 h 4305008"/>
              <a:gd name="connsiteX710" fmla="*/ 2174304 w 5593163"/>
              <a:gd name="connsiteY710" fmla="*/ 1360601 h 4305008"/>
              <a:gd name="connsiteX711" fmla="*/ 2269765 w 5593163"/>
              <a:gd name="connsiteY711" fmla="*/ 1351607 h 4305008"/>
              <a:gd name="connsiteX712" fmla="*/ 2286853 w 5593163"/>
              <a:gd name="connsiteY712" fmla="*/ 1349997 h 4305008"/>
              <a:gd name="connsiteX713" fmla="*/ 2286879 w 5593163"/>
              <a:gd name="connsiteY713" fmla="*/ 1350487 h 4305008"/>
              <a:gd name="connsiteX714" fmla="*/ 2287377 w 5593163"/>
              <a:gd name="connsiteY714" fmla="*/ 1350455 h 4305008"/>
              <a:gd name="connsiteX715" fmla="*/ 2287971 w 5593163"/>
              <a:gd name="connsiteY715" fmla="*/ 1361805 h 4305008"/>
              <a:gd name="connsiteX716" fmla="*/ 2286600 w 5593163"/>
              <a:gd name="connsiteY716" fmla="*/ 1378647 h 4305008"/>
              <a:gd name="connsiteX717" fmla="*/ 2279133 w 5593163"/>
              <a:gd name="connsiteY717" fmla="*/ 1470397 h 4305008"/>
              <a:gd name="connsiteX718" fmla="*/ 2278595 w 5593163"/>
              <a:gd name="connsiteY718" fmla="*/ 1477021 h 4305008"/>
              <a:gd name="connsiteX719" fmla="*/ 2278089 w 5593163"/>
              <a:gd name="connsiteY719" fmla="*/ 1477083 h 4305008"/>
              <a:gd name="connsiteX720" fmla="*/ 1587923 w 5593163"/>
              <a:gd name="connsiteY720" fmla="*/ 2164681 h 4305008"/>
              <a:gd name="connsiteX721" fmla="*/ 1587807 w 5593163"/>
              <a:gd name="connsiteY721" fmla="*/ 2165820 h 4305008"/>
              <a:gd name="connsiteX722" fmla="*/ 1571591 w 5593163"/>
              <a:gd name="connsiteY722" fmla="*/ 2167348 h 4305008"/>
              <a:gd name="connsiteX723" fmla="*/ 1476164 w 5593163"/>
              <a:gd name="connsiteY723" fmla="*/ 2176339 h 4305008"/>
              <a:gd name="connsiteX724" fmla="*/ 1459046 w 5593163"/>
              <a:gd name="connsiteY724" fmla="*/ 2177952 h 4305008"/>
              <a:gd name="connsiteX725" fmla="*/ 1459020 w 5593163"/>
              <a:gd name="connsiteY725" fmla="*/ 2177461 h 4305008"/>
              <a:gd name="connsiteX726" fmla="*/ 1458521 w 5593163"/>
              <a:gd name="connsiteY726" fmla="*/ 2177494 h 4305008"/>
              <a:gd name="connsiteX727" fmla="*/ 1457928 w 5593163"/>
              <a:gd name="connsiteY727" fmla="*/ 2166144 h 4305008"/>
              <a:gd name="connsiteX728" fmla="*/ 1457928 w 5593163"/>
              <a:gd name="connsiteY728" fmla="*/ 3862969 h 4305008"/>
              <a:gd name="connsiteX729" fmla="*/ 1459298 w 5593163"/>
              <a:gd name="connsiteY729" fmla="*/ 3846121 h 4305008"/>
              <a:gd name="connsiteX730" fmla="*/ 1466762 w 5593163"/>
              <a:gd name="connsiteY730" fmla="*/ 3754390 h 4305008"/>
              <a:gd name="connsiteX731" fmla="*/ 1467303 w 5593163"/>
              <a:gd name="connsiteY731" fmla="*/ 3747753 h 4305008"/>
              <a:gd name="connsiteX732" fmla="*/ 1467808 w 5593163"/>
              <a:gd name="connsiteY732" fmla="*/ 3747690 h 4305008"/>
              <a:gd name="connsiteX733" fmla="*/ 2157974 w 5593163"/>
              <a:gd name="connsiteY733" fmla="*/ 3060092 h 4305008"/>
              <a:gd name="connsiteX734" fmla="*/ 2158091 w 5593163"/>
              <a:gd name="connsiteY734" fmla="*/ 3058953 h 4305008"/>
              <a:gd name="connsiteX735" fmla="*/ 2174304 w 5593163"/>
              <a:gd name="connsiteY735" fmla="*/ 3057426 h 4305008"/>
              <a:gd name="connsiteX736" fmla="*/ 2269765 w 5593163"/>
              <a:gd name="connsiteY736" fmla="*/ 3048432 h 4305008"/>
              <a:gd name="connsiteX737" fmla="*/ 2286853 w 5593163"/>
              <a:gd name="connsiteY737" fmla="*/ 3046822 h 4305008"/>
              <a:gd name="connsiteX738" fmla="*/ 2286879 w 5593163"/>
              <a:gd name="connsiteY738" fmla="*/ 3047312 h 4305008"/>
              <a:gd name="connsiteX739" fmla="*/ 2287377 w 5593163"/>
              <a:gd name="connsiteY739" fmla="*/ 3047280 h 4305008"/>
              <a:gd name="connsiteX740" fmla="*/ 2287971 w 5593163"/>
              <a:gd name="connsiteY740" fmla="*/ 3058630 h 4305008"/>
              <a:gd name="connsiteX741" fmla="*/ 2286600 w 5593163"/>
              <a:gd name="connsiteY741" fmla="*/ 3075472 h 4305008"/>
              <a:gd name="connsiteX742" fmla="*/ 2279133 w 5593163"/>
              <a:gd name="connsiteY742" fmla="*/ 3167222 h 4305008"/>
              <a:gd name="connsiteX743" fmla="*/ 2278595 w 5593163"/>
              <a:gd name="connsiteY743" fmla="*/ 3173846 h 4305008"/>
              <a:gd name="connsiteX744" fmla="*/ 2278089 w 5593163"/>
              <a:gd name="connsiteY744" fmla="*/ 3173908 h 4305008"/>
              <a:gd name="connsiteX745" fmla="*/ 1587923 w 5593163"/>
              <a:gd name="connsiteY745" fmla="*/ 3861506 h 4305008"/>
              <a:gd name="connsiteX746" fmla="*/ 1587807 w 5593163"/>
              <a:gd name="connsiteY746" fmla="*/ 3862645 h 4305008"/>
              <a:gd name="connsiteX747" fmla="*/ 1571591 w 5593163"/>
              <a:gd name="connsiteY747" fmla="*/ 3864173 h 4305008"/>
              <a:gd name="connsiteX748" fmla="*/ 1476164 w 5593163"/>
              <a:gd name="connsiteY748" fmla="*/ 3873164 h 4305008"/>
              <a:gd name="connsiteX749" fmla="*/ 1459046 w 5593163"/>
              <a:gd name="connsiteY749" fmla="*/ 3874777 h 4305008"/>
              <a:gd name="connsiteX750" fmla="*/ 1459020 w 5593163"/>
              <a:gd name="connsiteY750" fmla="*/ 3874286 h 4305008"/>
              <a:gd name="connsiteX751" fmla="*/ 1458521 w 5593163"/>
              <a:gd name="connsiteY751" fmla="*/ 3874319 h 4305008"/>
              <a:gd name="connsiteX752" fmla="*/ 1457928 w 5593163"/>
              <a:gd name="connsiteY752" fmla="*/ 3862969 h 4305008"/>
              <a:gd name="connsiteX753" fmla="*/ 750739 w 5593163"/>
              <a:gd name="connsiteY753" fmla="*/ 1181049 h 4305008"/>
              <a:gd name="connsiteX754" fmla="*/ 1294048 w 5593163"/>
              <a:gd name="connsiteY754" fmla="*/ 636203 h 4305008"/>
              <a:gd name="connsiteX755" fmla="*/ 750739 w 5593163"/>
              <a:gd name="connsiteY755" fmla="*/ 1181049 h 4305008"/>
              <a:gd name="connsiteX756" fmla="*/ 750739 w 5593163"/>
              <a:gd name="connsiteY756" fmla="*/ 1493690 h 4305008"/>
              <a:gd name="connsiteX757" fmla="*/ 1294048 w 5593163"/>
              <a:gd name="connsiteY757" fmla="*/ 2034258 h 4305008"/>
              <a:gd name="connsiteX758" fmla="*/ 750739 w 5593163"/>
              <a:gd name="connsiteY758" fmla="*/ 1493690 h 4305008"/>
              <a:gd name="connsiteX759" fmla="*/ 750739 w 5593163"/>
              <a:gd name="connsiteY759" fmla="*/ 2877874 h 4305008"/>
              <a:gd name="connsiteX760" fmla="*/ 1294048 w 5593163"/>
              <a:gd name="connsiteY760" fmla="*/ 2333028 h 4305008"/>
              <a:gd name="connsiteX761" fmla="*/ 750739 w 5593163"/>
              <a:gd name="connsiteY761" fmla="*/ 2877874 h 4305008"/>
              <a:gd name="connsiteX762" fmla="*/ 750739 w 5593163"/>
              <a:gd name="connsiteY762" fmla="*/ 3190516 h 4305008"/>
              <a:gd name="connsiteX763" fmla="*/ 1294048 w 5593163"/>
              <a:gd name="connsiteY763" fmla="*/ 3731083 h 4305008"/>
              <a:gd name="connsiteX764" fmla="*/ 750739 w 5593163"/>
              <a:gd name="connsiteY764" fmla="*/ 3190516 h 4305008"/>
              <a:gd name="connsiteX765" fmla="*/ 718720 w 5593163"/>
              <a:gd name="connsiteY765" fmla="*/ 4305008 h 4305008"/>
              <a:gd name="connsiteX766" fmla="*/ 747165 w 5593163"/>
              <a:gd name="connsiteY766" fmla="*/ 4255797 h 4305008"/>
              <a:gd name="connsiteX767" fmla="*/ 1307418 w 5593163"/>
              <a:gd name="connsiteY767" fmla="*/ 3898397 h 4305008"/>
              <a:gd name="connsiteX768" fmla="*/ 1307535 w 5593163"/>
              <a:gd name="connsiteY768" fmla="*/ 3897249 h 4305008"/>
              <a:gd name="connsiteX769" fmla="*/ 1323748 w 5593163"/>
              <a:gd name="connsiteY769" fmla="*/ 3895710 h 4305008"/>
              <a:gd name="connsiteX770" fmla="*/ 1419209 w 5593163"/>
              <a:gd name="connsiteY770" fmla="*/ 3886645 h 4305008"/>
              <a:gd name="connsiteX771" fmla="*/ 1436297 w 5593163"/>
              <a:gd name="connsiteY771" fmla="*/ 3885022 h 4305008"/>
              <a:gd name="connsiteX772" fmla="*/ 1436323 w 5593163"/>
              <a:gd name="connsiteY772" fmla="*/ 3885516 h 4305008"/>
              <a:gd name="connsiteX773" fmla="*/ 1436821 w 5593163"/>
              <a:gd name="connsiteY773" fmla="*/ 3885483 h 4305008"/>
              <a:gd name="connsiteX774" fmla="*/ 1437415 w 5593163"/>
              <a:gd name="connsiteY774" fmla="*/ 3896923 h 4305008"/>
              <a:gd name="connsiteX775" fmla="*/ 1436044 w 5593163"/>
              <a:gd name="connsiteY775" fmla="*/ 3913899 h 4305008"/>
              <a:gd name="connsiteX776" fmla="*/ 1428577 w 5593163"/>
              <a:gd name="connsiteY776" fmla="*/ 4006375 h 4305008"/>
              <a:gd name="connsiteX777" fmla="*/ 1428039 w 5593163"/>
              <a:gd name="connsiteY777" fmla="*/ 4013051 h 4305008"/>
              <a:gd name="connsiteX778" fmla="*/ 1427533 w 5593163"/>
              <a:gd name="connsiteY778" fmla="*/ 4013114 h 4305008"/>
              <a:gd name="connsiteX779" fmla="*/ 1352416 w 5593163"/>
              <a:gd name="connsiteY779" fmla="*/ 4254710 h 4305008"/>
              <a:gd name="connsiteX780" fmla="*/ 1322295 w 5593163"/>
              <a:gd name="connsiteY780" fmla="*/ 4305008 h 4305008"/>
              <a:gd name="connsiteX781" fmla="*/ 1168185 w 5593163"/>
              <a:gd name="connsiteY781" fmla="*/ 4305008 h 4305008"/>
              <a:gd name="connsiteX782" fmla="*/ 1194867 w 5593163"/>
              <a:gd name="connsiteY782" fmla="*/ 4271827 h 4305008"/>
              <a:gd name="connsiteX783" fmla="*/ 1294048 w 5593163"/>
              <a:gd name="connsiteY783" fmla="*/ 4029853 h 4305008"/>
              <a:gd name="connsiteX784" fmla="*/ 921894 w 5593163"/>
              <a:gd name="connsiteY784" fmla="*/ 4241205 h 4305008"/>
              <a:gd name="connsiteX785" fmla="*/ 869771 w 5593163"/>
              <a:gd name="connsiteY785" fmla="*/ 4305008 h 4305008"/>
              <a:gd name="connsiteX786" fmla="*/ 684209 w 5593163"/>
              <a:gd name="connsiteY786" fmla="*/ 0 h 4305008"/>
              <a:gd name="connsiteX787" fmla="*/ 832847 w 5593163"/>
              <a:gd name="connsiteY787" fmla="*/ 0 h 4305008"/>
              <a:gd name="connsiteX788" fmla="*/ 855075 w 5593163"/>
              <a:gd name="connsiteY788" fmla="*/ 44350 h 4305008"/>
              <a:gd name="connsiteX789" fmla="*/ 1294048 w 5593163"/>
              <a:gd name="connsiteY789" fmla="*/ 337433 h 4305008"/>
              <a:gd name="connsiteX790" fmla="*/ 1180541 w 5593163"/>
              <a:gd name="connsiteY790" fmla="*/ 76659 h 4305008"/>
              <a:gd name="connsiteX791" fmla="*/ 1112313 w 5593163"/>
              <a:gd name="connsiteY791" fmla="*/ 0 h 4305008"/>
              <a:gd name="connsiteX792" fmla="*/ 1280688 w 5593163"/>
              <a:gd name="connsiteY792" fmla="*/ 0 h 4305008"/>
              <a:gd name="connsiteX793" fmla="*/ 1343322 w 5593163"/>
              <a:gd name="connsiteY793" fmla="*/ 96778 h 4305008"/>
              <a:gd name="connsiteX794" fmla="*/ 1427534 w 5593163"/>
              <a:gd name="connsiteY794" fmla="*/ 354040 h 4305008"/>
              <a:gd name="connsiteX795" fmla="*/ 1428040 w 5593163"/>
              <a:gd name="connsiteY795" fmla="*/ 354102 h 4305008"/>
              <a:gd name="connsiteX796" fmla="*/ 1428580 w 5593163"/>
              <a:gd name="connsiteY796" fmla="*/ 360740 h 4305008"/>
              <a:gd name="connsiteX797" fmla="*/ 1436044 w 5593163"/>
              <a:gd name="connsiteY797" fmla="*/ 452471 h 4305008"/>
              <a:gd name="connsiteX798" fmla="*/ 1437415 w 5593163"/>
              <a:gd name="connsiteY798" fmla="*/ 469318 h 4305008"/>
              <a:gd name="connsiteX799" fmla="*/ 1436822 w 5593163"/>
              <a:gd name="connsiteY799" fmla="*/ 480669 h 4305008"/>
              <a:gd name="connsiteX800" fmla="*/ 1436323 w 5593163"/>
              <a:gd name="connsiteY800" fmla="*/ 480636 h 4305008"/>
              <a:gd name="connsiteX801" fmla="*/ 1436297 w 5593163"/>
              <a:gd name="connsiteY801" fmla="*/ 481127 h 4305008"/>
              <a:gd name="connsiteX802" fmla="*/ 1419178 w 5593163"/>
              <a:gd name="connsiteY802" fmla="*/ 479514 h 4305008"/>
              <a:gd name="connsiteX803" fmla="*/ 1323752 w 5593163"/>
              <a:gd name="connsiteY803" fmla="*/ 470523 h 4305008"/>
              <a:gd name="connsiteX804" fmla="*/ 1307535 w 5593163"/>
              <a:gd name="connsiteY804" fmla="*/ 468995 h 4305008"/>
              <a:gd name="connsiteX805" fmla="*/ 1307419 w 5593163"/>
              <a:gd name="connsiteY805" fmla="*/ 467856 h 4305008"/>
              <a:gd name="connsiteX806" fmla="*/ 736048 w 5593163"/>
              <a:gd name="connsiteY806" fmla="*/ 95636 h 4305008"/>
              <a:gd name="connsiteX807" fmla="*/ 607372 w 5593163"/>
              <a:gd name="connsiteY807" fmla="*/ 1313979 h 4305008"/>
              <a:gd name="connsiteX808" fmla="*/ 608742 w 5593163"/>
              <a:gd name="connsiteY808" fmla="*/ 1296998 h 4305008"/>
              <a:gd name="connsiteX809" fmla="*/ 616206 w 5593163"/>
              <a:gd name="connsiteY809" fmla="*/ 1204541 h 4305008"/>
              <a:gd name="connsiteX810" fmla="*/ 616747 w 5593163"/>
              <a:gd name="connsiteY810" fmla="*/ 1197851 h 4305008"/>
              <a:gd name="connsiteX811" fmla="*/ 617252 w 5593163"/>
              <a:gd name="connsiteY811" fmla="*/ 1197788 h 4305008"/>
              <a:gd name="connsiteX812" fmla="*/ 1307418 w 5593163"/>
              <a:gd name="connsiteY812" fmla="*/ 504747 h 4305008"/>
              <a:gd name="connsiteX813" fmla="*/ 1307535 w 5593163"/>
              <a:gd name="connsiteY813" fmla="*/ 503599 h 4305008"/>
              <a:gd name="connsiteX814" fmla="*/ 1323748 w 5593163"/>
              <a:gd name="connsiteY814" fmla="*/ 502060 h 4305008"/>
              <a:gd name="connsiteX815" fmla="*/ 1419209 w 5593163"/>
              <a:gd name="connsiteY815" fmla="*/ 492995 h 4305008"/>
              <a:gd name="connsiteX816" fmla="*/ 1436297 w 5593163"/>
              <a:gd name="connsiteY816" fmla="*/ 491372 h 4305008"/>
              <a:gd name="connsiteX817" fmla="*/ 1436323 w 5593163"/>
              <a:gd name="connsiteY817" fmla="*/ 491866 h 4305008"/>
              <a:gd name="connsiteX818" fmla="*/ 1436821 w 5593163"/>
              <a:gd name="connsiteY818" fmla="*/ 491833 h 4305008"/>
              <a:gd name="connsiteX819" fmla="*/ 1437415 w 5593163"/>
              <a:gd name="connsiteY819" fmla="*/ 503273 h 4305008"/>
              <a:gd name="connsiteX820" fmla="*/ 1436044 w 5593163"/>
              <a:gd name="connsiteY820" fmla="*/ 520249 h 4305008"/>
              <a:gd name="connsiteX821" fmla="*/ 1428577 w 5593163"/>
              <a:gd name="connsiteY821" fmla="*/ 612725 h 4305008"/>
              <a:gd name="connsiteX822" fmla="*/ 1428039 w 5593163"/>
              <a:gd name="connsiteY822" fmla="*/ 619401 h 4305008"/>
              <a:gd name="connsiteX823" fmla="*/ 1427533 w 5593163"/>
              <a:gd name="connsiteY823" fmla="*/ 619464 h 4305008"/>
              <a:gd name="connsiteX824" fmla="*/ 737367 w 5593163"/>
              <a:gd name="connsiteY824" fmla="*/ 1312505 h 4305008"/>
              <a:gd name="connsiteX825" fmla="*/ 737251 w 5593163"/>
              <a:gd name="connsiteY825" fmla="*/ 1313653 h 4305008"/>
              <a:gd name="connsiteX826" fmla="*/ 721035 w 5593163"/>
              <a:gd name="connsiteY826" fmla="*/ 1315193 h 4305008"/>
              <a:gd name="connsiteX827" fmla="*/ 625608 w 5593163"/>
              <a:gd name="connsiteY827" fmla="*/ 1324255 h 4305008"/>
              <a:gd name="connsiteX828" fmla="*/ 608490 w 5593163"/>
              <a:gd name="connsiteY828" fmla="*/ 1325881 h 4305008"/>
              <a:gd name="connsiteX829" fmla="*/ 608464 w 5593163"/>
              <a:gd name="connsiteY829" fmla="*/ 1325386 h 4305008"/>
              <a:gd name="connsiteX830" fmla="*/ 607965 w 5593163"/>
              <a:gd name="connsiteY830" fmla="*/ 1325419 h 4305008"/>
              <a:gd name="connsiteX831" fmla="*/ 607372 w 5593163"/>
              <a:gd name="connsiteY831" fmla="*/ 1313979 h 4305008"/>
              <a:gd name="connsiteX832" fmla="*/ 607372 w 5593163"/>
              <a:gd name="connsiteY832" fmla="*/ 1361805 h 4305008"/>
              <a:gd name="connsiteX833" fmla="*/ 607966 w 5593163"/>
              <a:gd name="connsiteY833" fmla="*/ 1350455 h 4305008"/>
              <a:gd name="connsiteX834" fmla="*/ 608464 w 5593163"/>
              <a:gd name="connsiteY834" fmla="*/ 1350487 h 4305008"/>
              <a:gd name="connsiteX835" fmla="*/ 608490 w 5593163"/>
              <a:gd name="connsiteY835" fmla="*/ 1349997 h 4305008"/>
              <a:gd name="connsiteX836" fmla="*/ 625577 w 5593163"/>
              <a:gd name="connsiteY836" fmla="*/ 1351607 h 4305008"/>
              <a:gd name="connsiteX837" fmla="*/ 721039 w 5593163"/>
              <a:gd name="connsiteY837" fmla="*/ 1360601 h 4305008"/>
              <a:gd name="connsiteX838" fmla="*/ 737251 w 5593163"/>
              <a:gd name="connsiteY838" fmla="*/ 1362128 h 4305008"/>
              <a:gd name="connsiteX839" fmla="*/ 737368 w 5593163"/>
              <a:gd name="connsiteY839" fmla="*/ 1363267 h 4305008"/>
              <a:gd name="connsiteX840" fmla="*/ 1427534 w 5593163"/>
              <a:gd name="connsiteY840" fmla="*/ 2050865 h 4305008"/>
              <a:gd name="connsiteX841" fmla="*/ 1428040 w 5593163"/>
              <a:gd name="connsiteY841" fmla="*/ 2050928 h 4305008"/>
              <a:gd name="connsiteX842" fmla="*/ 1428580 w 5593163"/>
              <a:gd name="connsiteY842" fmla="*/ 2057565 h 4305008"/>
              <a:gd name="connsiteX843" fmla="*/ 1436044 w 5593163"/>
              <a:gd name="connsiteY843" fmla="*/ 2149296 h 4305008"/>
              <a:gd name="connsiteX844" fmla="*/ 1437415 w 5593163"/>
              <a:gd name="connsiteY844" fmla="*/ 2166144 h 4305008"/>
              <a:gd name="connsiteX845" fmla="*/ 1436822 w 5593163"/>
              <a:gd name="connsiteY845" fmla="*/ 2177494 h 4305008"/>
              <a:gd name="connsiteX846" fmla="*/ 1436323 w 5593163"/>
              <a:gd name="connsiteY846" fmla="*/ 2177461 h 4305008"/>
              <a:gd name="connsiteX847" fmla="*/ 1436297 w 5593163"/>
              <a:gd name="connsiteY847" fmla="*/ 2177952 h 4305008"/>
              <a:gd name="connsiteX848" fmla="*/ 1419178 w 5593163"/>
              <a:gd name="connsiteY848" fmla="*/ 2176339 h 4305008"/>
              <a:gd name="connsiteX849" fmla="*/ 1323752 w 5593163"/>
              <a:gd name="connsiteY849" fmla="*/ 2167348 h 4305008"/>
              <a:gd name="connsiteX850" fmla="*/ 1307535 w 5593163"/>
              <a:gd name="connsiteY850" fmla="*/ 2165820 h 4305008"/>
              <a:gd name="connsiteX851" fmla="*/ 1307419 w 5593163"/>
              <a:gd name="connsiteY851" fmla="*/ 2164681 h 4305008"/>
              <a:gd name="connsiteX852" fmla="*/ 617253 w 5593163"/>
              <a:gd name="connsiteY852" fmla="*/ 1477083 h 4305008"/>
              <a:gd name="connsiteX853" fmla="*/ 616748 w 5593163"/>
              <a:gd name="connsiteY853" fmla="*/ 1477021 h 4305008"/>
              <a:gd name="connsiteX854" fmla="*/ 616209 w 5593163"/>
              <a:gd name="connsiteY854" fmla="*/ 1470397 h 4305008"/>
              <a:gd name="connsiteX855" fmla="*/ 608742 w 5593163"/>
              <a:gd name="connsiteY855" fmla="*/ 1378647 h 4305008"/>
              <a:gd name="connsiteX856" fmla="*/ 607372 w 5593163"/>
              <a:gd name="connsiteY856" fmla="*/ 1361805 h 4305008"/>
              <a:gd name="connsiteX857" fmla="*/ 607372 w 5593163"/>
              <a:gd name="connsiteY857" fmla="*/ 3010804 h 4305008"/>
              <a:gd name="connsiteX858" fmla="*/ 608742 w 5593163"/>
              <a:gd name="connsiteY858" fmla="*/ 2993823 h 4305008"/>
              <a:gd name="connsiteX859" fmla="*/ 616206 w 5593163"/>
              <a:gd name="connsiteY859" fmla="*/ 2901366 h 4305008"/>
              <a:gd name="connsiteX860" fmla="*/ 616747 w 5593163"/>
              <a:gd name="connsiteY860" fmla="*/ 2894676 h 4305008"/>
              <a:gd name="connsiteX861" fmla="*/ 617252 w 5593163"/>
              <a:gd name="connsiteY861" fmla="*/ 2894613 h 4305008"/>
              <a:gd name="connsiteX862" fmla="*/ 1307418 w 5593163"/>
              <a:gd name="connsiteY862" fmla="*/ 2201572 h 4305008"/>
              <a:gd name="connsiteX863" fmla="*/ 1307535 w 5593163"/>
              <a:gd name="connsiteY863" fmla="*/ 2200424 h 4305008"/>
              <a:gd name="connsiteX864" fmla="*/ 1323748 w 5593163"/>
              <a:gd name="connsiteY864" fmla="*/ 2198885 h 4305008"/>
              <a:gd name="connsiteX865" fmla="*/ 1419209 w 5593163"/>
              <a:gd name="connsiteY865" fmla="*/ 2189820 h 4305008"/>
              <a:gd name="connsiteX866" fmla="*/ 1436297 w 5593163"/>
              <a:gd name="connsiteY866" fmla="*/ 2188197 h 4305008"/>
              <a:gd name="connsiteX867" fmla="*/ 1436323 w 5593163"/>
              <a:gd name="connsiteY867" fmla="*/ 2188691 h 4305008"/>
              <a:gd name="connsiteX868" fmla="*/ 1436821 w 5593163"/>
              <a:gd name="connsiteY868" fmla="*/ 2188658 h 4305008"/>
              <a:gd name="connsiteX869" fmla="*/ 1437415 w 5593163"/>
              <a:gd name="connsiteY869" fmla="*/ 2200098 h 4305008"/>
              <a:gd name="connsiteX870" fmla="*/ 1436044 w 5593163"/>
              <a:gd name="connsiteY870" fmla="*/ 2217074 h 4305008"/>
              <a:gd name="connsiteX871" fmla="*/ 1428577 w 5593163"/>
              <a:gd name="connsiteY871" fmla="*/ 2309550 h 4305008"/>
              <a:gd name="connsiteX872" fmla="*/ 1428039 w 5593163"/>
              <a:gd name="connsiteY872" fmla="*/ 2316226 h 4305008"/>
              <a:gd name="connsiteX873" fmla="*/ 1427533 w 5593163"/>
              <a:gd name="connsiteY873" fmla="*/ 2316289 h 4305008"/>
              <a:gd name="connsiteX874" fmla="*/ 737367 w 5593163"/>
              <a:gd name="connsiteY874" fmla="*/ 3009330 h 4305008"/>
              <a:gd name="connsiteX875" fmla="*/ 737251 w 5593163"/>
              <a:gd name="connsiteY875" fmla="*/ 3010478 h 4305008"/>
              <a:gd name="connsiteX876" fmla="*/ 721035 w 5593163"/>
              <a:gd name="connsiteY876" fmla="*/ 3012018 h 4305008"/>
              <a:gd name="connsiteX877" fmla="*/ 625608 w 5593163"/>
              <a:gd name="connsiteY877" fmla="*/ 3021080 h 4305008"/>
              <a:gd name="connsiteX878" fmla="*/ 608490 w 5593163"/>
              <a:gd name="connsiteY878" fmla="*/ 3022706 h 4305008"/>
              <a:gd name="connsiteX879" fmla="*/ 608464 w 5593163"/>
              <a:gd name="connsiteY879" fmla="*/ 3022211 h 4305008"/>
              <a:gd name="connsiteX880" fmla="*/ 607965 w 5593163"/>
              <a:gd name="connsiteY880" fmla="*/ 3022244 h 4305008"/>
              <a:gd name="connsiteX881" fmla="*/ 607372 w 5593163"/>
              <a:gd name="connsiteY881" fmla="*/ 3010804 h 4305008"/>
              <a:gd name="connsiteX882" fmla="*/ 607372 w 5593163"/>
              <a:gd name="connsiteY882" fmla="*/ 3058630 h 4305008"/>
              <a:gd name="connsiteX883" fmla="*/ 607966 w 5593163"/>
              <a:gd name="connsiteY883" fmla="*/ 3047280 h 4305008"/>
              <a:gd name="connsiteX884" fmla="*/ 608464 w 5593163"/>
              <a:gd name="connsiteY884" fmla="*/ 3047312 h 4305008"/>
              <a:gd name="connsiteX885" fmla="*/ 608490 w 5593163"/>
              <a:gd name="connsiteY885" fmla="*/ 3046822 h 4305008"/>
              <a:gd name="connsiteX886" fmla="*/ 625577 w 5593163"/>
              <a:gd name="connsiteY886" fmla="*/ 3048432 h 4305008"/>
              <a:gd name="connsiteX887" fmla="*/ 721039 w 5593163"/>
              <a:gd name="connsiteY887" fmla="*/ 3057426 h 4305008"/>
              <a:gd name="connsiteX888" fmla="*/ 737251 w 5593163"/>
              <a:gd name="connsiteY888" fmla="*/ 3058953 h 4305008"/>
              <a:gd name="connsiteX889" fmla="*/ 737368 w 5593163"/>
              <a:gd name="connsiteY889" fmla="*/ 3060092 h 4305008"/>
              <a:gd name="connsiteX890" fmla="*/ 1427534 w 5593163"/>
              <a:gd name="connsiteY890" fmla="*/ 3747690 h 4305008"/>
              <a:gd name="connsiteX891" fmla="*/ 1428040 w 5593163"/>
              <a:gd name="connsiteY891" fmla="*/ 3747753 h 4305008"/>
              <a:gd name="connsiteX892" fmla="*/ 1428580 w 5593163"/>
              <a:gd name="connsiteY892" fmla="*/ 3754390 h 4305008"/>
              <a:gd name="connsiteX893" fmla="*/ 1436044 w 5593163"/>
              <a:gd name="connsiteY893" fmla="*/ 3846121 h 4305008"/>
              <a:gd name="connsiteX894" fmla="*/ 1437415 w 5593163"/>
              <a:gd name="connsiteY894" fmla="*/ 3862969 h 4305008"/>
              <a:gd name="connsiteX895" fmla="*/ 1436822 w 5593163"/>
              <a:gd name="connsiteY895" fmla="*/ 3874319 h 4305008"/>
              <a:gd name="connsiteX896" fmla="*/ 1436323 w 5593163"/>
              <a:gd name="connsiteY896" fmla="*/ 3874286 h 4305008"/>
              <a:gd name="connsiteX897" fmla="*/ 1436297 w 5593163"/>
              <a:gd name="connsiteY897" fmla="*/ 3874777 h 4305008"/>
              <a:gd name="connsiteX898" fmla="*/ 1419178 w 5593163"/>
              <a:gd name="connsiteY898" fmla="*/ 3873164 h 4305008"/>
              <a:gd name="connsiteX899" fmla="*/ 1323752 w 5593163"/>
              <a:gd name="connsiteY899" fmla="*/ 3864173 h 4305008"/>
              <a:gd name="connsiteX900" fmla="*/ 1307535 w 5593163"/>
              <a:gd name="connsiteY900" fmla="*/ 3862645 h 4305008"/>
              <a:gd name="connsiteX901" fmla="*/ 1307419 w 5593163"/>
              <a:gd name="connsiteY901" fmla="*/ 3861506 h 4305008"/>
              <a:gd name="connsiteX902" fmla="*/ 617253 w 5593163"/>
              <a:gd name="connsiteY902" fmla="*/ 3173908 h 4305008"/>
              <a:gd name="connsiteX903" fmla="*/ 616748 w 5593163"/>
              <a:gd name="connsiteY903" fmla="*/ 3173846 h 4305008"/>
              <a:gd name="connsiteX904" fmla="*/ 616209 w 5593163"/>
              <a:gd name="connsiteY904" fmla="*/ 3167222 h 4305008"/>
              <a:gd name="connsiteX905" fmla="*/ 608742 w 5593163"/>
              <a:gd name="connsiteY905" fmla="*/ 3075472 h 4305008"/>
              <a:gd name="connsiteX906" fmla="*/ 607372 w 5593163"/>
              <a:gd name="connsiteY906" fmla="*/ 3058630 h 4305008"/>
              <a:gd name="connsiteX907" fmla="*/ 0 w 5593163"/>
              <a:gd name="connsiteY907" fmla="*/ 116373 h 4305008"/>
              <a:gd name="connsiteX908" fmla="*/ 0 w 5593163"/>
              <a:gd name="connsiteY908" fmla="*/ 0 h 4305008"/>
              <a:gd name="connsiteX909" fmla="*/ 90880 w 5593163"/>
              <a:gd name="connsiteY909" fmla="*/ 0 h 4305008"/>
              <a:gd name="connsiteX910" fmla="*/ 22652 w 5593163"/>
              <a:gd name="connsiteY910" fmla="*/ 76659 h 4305008"/>
              <a:gd name="connsiteX911" fmla="*/ 0 w 5593163"/>
              <a:gd name="connsiteY911" fmla="*/ 443121 h 4305008"/>
              <a:gd name="connsiteX912" fmla="*/ 0 w 5593163"/>
              <a:gd name="connsiteY912" fmla="*/ 311637 h 4305008"/>
              <a:gd name="connsiteX913" fmla="*/ 82171 w 5593163"/>
              <a:gd name="connsiteY913" fmla="*/ 276703 h 4305008"/>
              <a:gd name="connsiteX914" fmla="*/ 348118 w 5593163"/>
              <a:gd name="connsiteY914" fmla="*/ 44350 h 4305008"/>
              <a:gd name="connsiteX915" fmla="*/ 370347 w 5593163"/>
              <a:gd name="connsiteY915" fmla="*/ 0 h 4305008"/>
              <a:gd name="connsiteX916" fmla="*/ 518984 w 5593163"/>
              <a:gd name="connsiteY916" fmla="*/ 0 h 4305008"/>
              <a:gd name="connsiteX917" fmla="*/ 467145 w 5593163"/>
              <a:gd name="connsiteY917" fmla="*/ 95636 h 4305008"/>
              <a:gd name="connsiteX918" fmla="*/ 13323 w 5593163"/>
              <a:gd name="connsiteY918" fmla="*/ 439959 h 4305008"/>
              <a:gd name="connsiteX919" fmla="*/ 0 w 5593163"/>
              <a:gd name="connsiteY919" fmla="*/ 1070142 h 4305008"/>
              <a:gd name="connsiteX920" fmla="*/ 0 w 5593163"/>
              <a:gd name="connsiteY920" fmla="*/ 862064 h 4305008"/>
              <a:gd name="connsiteX921" fmla="*/ 31905 w 5593163"/>
              <a:gd name="connsiteY921" fmla="*/ 912052 h 4305008"/>
              <a:gd name="connsiteX922" fmla="*/ 452455 w 5593163"/>
              <a:gd name="connsiteY922" fmla="*/ 1181049 h 4305008"/>
              <a:gd name="connsiteX923" fmla="*/ 9316 w 5593163"/>
              <a:gd name="connsiteY923" fmla="*/ 665484 h 4305008"/>
              <a:gd name="connsiteX924" fmla="*/ 0 w 5593163"/>
              <a:gd name="connsiteY924" fmla="*/ 662760 h 4305008"/>
              <a:gd name="connsiteX925" fmla="*/ 0 w 5593163"/>
              <a:gd name="connsiteY925" fmla="*/ 530567 h 4305008"/>
              <a:gd name="connsiteX926" fmla="*/ 26399 w 5593163"/>
              <a:gd name="connsiteY926" fmla="*/ 537107 h 4305008"/>
              <a:gd name="connsiteX927" fmla="*/ 585941 w 5593163"/>
              <a:gd name="connsiteY927" fmla="*/ 1197788 h 4305008"/>
              <a:gd name="connsiteX928" fmla="*/ 586447 w 5593163"/>
              <a:gd name="connsiteY928" fmla="*/ 1197851 h 4305008"/>
              <a:gd name="connsiteX929" fmla="*/ 586987 w 5593163"/>
              <a:gd name="connsiteY929" fmla="*/ 1204541 h 4305008"/>
              <a:gd name="connsiteX930" fmla="*/ 594451 w 5593163"/>
              <a:gd name="connsiteY930" fmla="*/ 1296998 h 4305008"/>
              <a:gd name="connsiteX931" fmla="*/ 595822 w 5593163"/>
              <a:gd name="connsiteY931" fmla="*/ 1313979 h 4305008"/>
              <a:gd name="connsiteX932" fmla="*/ 595229 w 5593163"/>
              <a:gd name="connsiteY932" fmla="*/ 1325419 h 4305008"/>
              <a:gd name="connsiteX933" fmla="*/ 594730 w 5593163"/>
              <a:gd name="connsiteY933" fmla="*/ 1325386 h 4305008"/>
              <a:gd name="connsiteX934" fmla="*/ 594704 w 5593163"/>
              <a:gd name="connsiteY934" fmla="*/ 1325881 h 4305008"/>
              <a:gd name="connsiteX935" fmla="*/ 577585 w 5593163"/>
              <a:gd name="connsiteY935" fmla="*/ 1324255 h 4305008"/>
              <a:gd name="connsiteX936" fmla="*/ 482159 w 5593163"/>
              <a:gd name="connsiteY936" fmla="*/ 1315193 h 4305008"/>
              <a:gd name="connsiteX937" fmla="*/ 465942 w 5593163"/>
              <a:gd name="connsiteY937" fmla="*/ 1313653 h 4305008"/>
              <a:gd name="connsiteX938" fmla="*/ 465826 w 5593163"/>
              <a:gd name="connsiteY938" fmla="*/ 1312505 h 4305008"/>
              <a:gd name="connsiteX939" fmla="*/ 5028 w 5593163"/>
              <a:gd name="connsiteY939" fmla="*/ 1076034 h 4305008"/>
              <a:gd name="connsiteX940" fmla="*/ 0 w 5593163"/>
              <a:gd name="connsiteY940" fmla="*/ 2139063 h 4305008"/>
              <a:gd name="connsiteX941" fmla="*/ 0 w 5593163"/>
              <a:gd name="connsiteY941" fmla="*/ 2007909 h 4305008"/>
              <a:gd name="connsiteX942" fmla="*/ 9314 w 5593163"/>
              <a:gd name="connsiteY942" fmla="*/ 2005207 h 4305008"/>
              <a:gd name="connsiteX943" fmla="*/ 452453 w 5593163"/>
              <a:gd name="connsiteY943" fmla="*/ 1493690 h 4305008"/>
              <a:gd name="connsiteX944" fmla="*/ 31903 w 5593163"/>
              <a:gd name="connsiteY944" fmla="*/ 1760575 h 4305008"/>
              <a:gd name="connsiteX945" fmla="*/ 0 w 5593163"/>
              <a:gd name="connsiteY945" fmla="*/ 1810167 h 4305008"/>
              <a:gd name="connsiteX946" fmla="*/ 0 w 5593163"/>
              <a:gd name="connsiteY946" fmla="*/ 1603724 h 4305008"/>
              <a:gd name="connsiteX947" fmla="*/ 5025 w 5593163"/>
              <a:gd name="connsiteY947" fmla="*/ 1597880 h 4305008"/>
              <a:gd name="connsiteX948" fmla="*/ 465823 w 5593163"/>
              <a:gd name="connsiteY948" fmla="*/ 1363267 h 4305008"/>
              <a:gd name="connsiteX949" fmla="*/ 465940 w 5593163"/>
              <a:gd name="connsiteY949" fmla="*/ 1362128 h 4305008"/>
              <a:gd name="connsiteX950" fmla="*/ 482153 w 5593163"/>
              <a:gd name="connsiteY950" fmla="*/ 1360601 h 4305008"/>
              <a:gd name="connsiteX951" fmla="*/ 577614 w 5593163"/>
              <a:gd name="connsiteY951" fmla="*/ 1351607 h 4305008"/>
              <a:gd name="connsiteX952" fmla="*/ 594702 w 5593163"/>
              <a:gd name="connsiteY952" fmla="*/ 1349997 h 4305008"/>
              <a:gd name="connsiteX953" fmla="*/ 594728 w 5593163"/>
              <a:gd name="connsiteY953" fmla="*/ 1350487 h 4305008"/>
              <a:gd name="connsiteX954" fmla="*/ 595226 w 5593163"/>
              <a:gd name="connsiteY954" fmla="*/ 1350455 h 4305008"/>
              <a:gd name="connsiteX955" fmla="*/ 595820 w 5593163"/>
              <a:gd name="connsiteY955" fmla="*/ 1361805 h 4305008"/>
              <a:gd name="connsiteX956" fmla="*/ 594449 w 5593163"/>
              <a:gd name="connsiteY956" fmla="*/ 1378647 h 4305008"/>
              <a:gd name="connsiteX957" fmla="*/ 586982 w 5593163"/>
              <a:gd name="connsiteY957" fmla="*/ 1470397 h 4305008"/>
              <a:gd name="connsiteX958" fmla="*/ 586444 w 5593163"/>
              <a:gd name="connsiteY958" fmla="*/ 1477021 h 4305008"/>
              <a:gd name="connsiteX959" fmla="*/ 585938 w 5593163"/>
              <a:gd name="connsiteY959" fmla="*/ 1477083 h 4305008"/>
              <a:gd name="connsiteX960" fmla="*/ 26396 w 5593163"/>
              <a:gd name="connsiteY960" fmla="*/ 2132575 h 4305008"/>
              <a:gd name="connsiteX961" fmla="*/ 0 w 5593163"/>
              <a:gd name="connsiteY961" fmla="*/ 2766967 h 4305008"/>
              <a:gd name="connsiteX962" fmla="*/ 0 w 5593163"/>
              <a:gd name="connsiteY962" fmla="*/ 2558889 h 4305008"/>
              <a:gd name="connsiteX963" fmla="*/ 31905 w 5593163"/>
              <a:gd name="connsiteY963" fmla="*/ 2608877 h 4305008"/>
              <a:gd name="connsiteX964" fmla="*/ 452455 w 5593163"/>
              <a:gd name="connsiteY964" fmla="*/ 2877874 h 4305008"/>
              <a:gd name="connsiteX965" fmla="*/ 9316 w 5593163"/>
              <a:gd name="connsiteY965" fmla="*/ 2362309 h 4305008"/>
              <a:gd name="connsiteX966" fmla="*/ 0 w 5593163"/>
              <a:gd name="connsiteY966" fmla="*/ 2359585 h 4305008"/>
              <a:gd name="connsiteX967" fmla="*/ 0 w 5593163"/>
              <a:gd name="connsiteY967" fmla="*/ 2227392 h 4305008"/>
              <a:gd name="connsiteX968" fmla="*/ 26399 w 5593163"/>
              <a:gd name="connsiteY968" fmla="*/ 2233932 h 4305008"/>
              <a:gd name="connsiteX969" fmla="*/ 585941 w 5593163"/>
              <a:gd name="connsiteY969" fmla="*/ 2894613 h 4305008"/>
              <a:gd name="connsiteX970" fmla="*/ 586447 w 5593163"/>
              <a:gd name="connsiteY970" fmla="*/ 2894676 h 4305008"/>
              <a:gd name="connsiteX971" fmla="*/ 586987 w 5593163"/>
              <a:gd name="connsiteY971" fmla="*/ 2901366 h 4305008"/>
              <a:gd name="connsiteX972" fmla="*/ 594451 w 5593163"/>
              <a:gd name="connsiteY972" fmla="*/ 2993823 h 4305008"/>
              <a:gd name="connsiteX973" fmla="*/ 595822 w 5593163"/>
              <a:gd name="connsiteY973" fmla="*/ 3010804 h 4305008"/>
              <a:gd name="connsiteX974" fmla="*/ 595229 w 5593163"/>
              <a:gd name="connsiteY974" fmla="*/ 3022244 h 4305008"/>
              <a:gd name="connsiteX975" fmla="*/ 594730 w 5593163"/>
              <a:gd name="connsiteY975" fmla="*/ 3022211 h 4305008"/>
              <a:gd name="connsiteX976" fmla="*/ 594704 w 5593163"/>
              <a:gd name="connsiteY976" fmla="*/ 3022706 h 4305008"/>
              <a:gd name="connsiteX977" fmla="*/ 577585 w 5593163"/>
              <a:gd name="connsiteY977" fmla="*/ 3021080 h 4305008"/>
              <a:gd name="connsiteX978" fmla="*/ 482159 w 5593163"/>
              <a:gd name="connsiteY978" fmla="*/ 3012018 h 4305008"/>
              <a:gd name="connsiteX979" fmla="*/ 465942 w 5593163"/>
              <a:gd name="connsiteY979" fmla="*/ 3010478 h 4305008"/>
              <a:gd name="connsiteX980" fmla="*/ 465826 w 5593163"/>
              <a:gd name="connsiteY980" fmla="*/ 3009330 h 4305008"/>
              <a:gd name="connsiteX981" fmla="*/ 5028 w 5593163"/>
              <a:gd name="connsiteY981" fmla="*/ 2772859 h 4305008"/>
              <a:gd name="connsiteX982" fmla="*/ 0 w 5593163"/>
              <a:gd name="connsiteY982" fmla="*/ 3835888 h 4305008"/>
              <a:gd name="connsiteX983" fmla="*/ 0 w 5593163"/>
              <a:gd name="connsiteY983" fmla="*/ 3704734 h 4305008"/>
              <a:gd name="connsiteX984" fmla="*/ 9314 w 5593163"/>
              <a:gd name="connsiteY984" fmla="*/ 3702032 h 4305008"/>
              <a:gd name="connsiteX985" fmla="*/ 452453 w 5593163"/>
              <a:gd name="connsiteY985" fmla="*/ 3190516 h 4305008"/>
              <a:gd name="connsiteX986" fmla="*/ 31903 w 5593163"/>
              <a:gd name="connsiteY986" fmla="*/ 3457400 h 4305008"/>
              <a:gd name="connsiteX987" fmla="*/ 0 w 5593163"/>
              <a:gd name="connsiteY987" fmla="*/ 3506992 h 4305008"/>
              <a:gd name="connsiteX988" fmla="*/ 0 w 5593163"/>
              <a:gd name="connsiteY988" fmla="*/ 3300549 h 4305008"/>
              <a:gd name="connsiteX989" fmla="*/ 5025 w 5593163"/>
              <a:gd name="connsiteY989" fmla="*/ 3294705 h 4305008"/>
              <a:gd name="connsiteX990" fmla="*/ 465823 w 5593163"/>
              <a:gd name="connsiteY990" fmla="*/ 3060092 h 4305008"/>
              <a:gd name="connsiteX991" fmla="*/ 465940 w 5593163"/>
              <a:gd name="connsiteY991" fmla="*/ 3058953 h 4305008"/>
              <a:gd name="connsiteX992" fmla="*/ 482153 w 5593163"/>
              <a:gd name="connsiteY992" fmla="*/ 3057426 h 4305008"/>
              <a:gd name="connsiteX993" fmla="*/ 577614 w 5593163"/>
              <a:gd name="connsiteY993" fmla="*/ 3048432 h 4305008"/>
              <a:gd name="connsiteX994" fmla="*/ 594702 w 5593163"/>
              <a:gd name="connsiteY994" fmla="*/ 3046822 h 4305008"/>
              <a:gd name="connsiteX995" fmla="*/ 594728 w 5593163"/>
              <a:gd name="connsiteY995" fmla="*/ 3047312 h 4305008"/>
              <a:gd name="connsiteX996" fmla="*/ 595226 w 5593163"/>
              <a:gd name="connsiteY996" fmla="*/ 3047280 h 4305008"/>
              <a:gd name="connsiteX997" fmla="*/ 595820 w 5593163"/>
              <a:gd name="connsiteY997" fmla="*/ 3058630 h 4305008"/>
              <a:gd name="connsiteX998" fmla="*/ 594449 w 5593163"/>
              <a:gd name="connsiteY998" fmla="*/ 3075472 h 4305008"/>
              <a:gd name="connsiteX999" fmla="*/ 586982 w 5593163"/>
              <a:gd name="connsiteY999" fmla="*/ 3167222 h 4305008"/>
              <a:gd name="connsiteX1000" fmla="*/ 586444 w 5593163"/>
              <a:gd name="connsiteY1000" fmla="*/ 3173846 h 4305008"/>
              <a:gd name="connsiteX1001" fmla="*/ 585938 w 5593163"/>
              <a:gd name="connsiteY1001" fmla="*/ 3173908 h 4305008"/>
              <a:gd name="connsiteX1002" fmla="*/ 26396 w 5593163"/>
              <a:gd name="connsiteY1002" fmla="*/ 3829400 h 4305008"/>
              <a:gd name="connsiteX1003" fmla="*/ 0 w 5593163"/>
              <a:gd name="connsiteY1003" fmla="*/ 4056079 h 4305008"/>
              <a:gd name="connsiteX1004" fmla="*/ 0 w 5593163"/>
              <a:gd name="connsiteY1004" fmla="*/ 3923091 h 4305008"/>
              <a:gd name="connsiteX1005" fmla="*/ 9850 w 5593163"/>
              <a:gd name="connsiteY1005" fmla="*/ 3925425 h 4305008"/>
              <a:gd name="connsiteX1006" fmla="*/ 456028 w 5593163"/>
              <a:gd name="connsiteY1006" fmla="*/ 4255797 h 4305008"/>
              <a:gd name="connsiteX1007" fmla="*/ 484473 w 5593163"/>
              <a:gd name="connsiteY1007" fmla="*/ 4305008 h 4305008"/>
              <a:gd name="connsiteX1008" fmla="*/ 333423 w 5593163"/>
              <a:gd name="connsiteY1008" fmla="*/ 4305008 h 4305008"/>
              <a:gd name="connsiteX1009" fmla="*/ 281300 w 5593163"/>
              <a:gd name="connsiteY1009" fmla="*/ 4241205 h 4305008"/>
              <a:gd name="connsiteX1010" fmla="*/ 75476 w 5593163"/>
              <a:gd name="connsiteY1010" fmla="*/ 4087725 h 4305008"/>
              <a:gd name="connsiteX1011" fmla="*/ 0 w 5593163"/>
              <a:gd name="connsiteY1011" fmla="*/ 4305008 h 4305008"/>
              <a:gd name="connsiteX1012" fmla="*/ 0 w 5593163"/>
              <a:gd name="connsiteY1012" fmla="*/ 4256099 h 4305008"/>
              <a:gd name="connsiteX1013" fmla="*/ 8327 w 5593163"/>
              <a:gd name="connsiteY1013" fmla="*/ 4271827 h 4305008"/>
              <a:gd name="connsiteX1014" fmla="*/ 35009 w 5593163"/>
              <a:gd name="connsiteY1014" fmla="*/ 4305008 h 4305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Lst>
            <a:rect l="l" t="t" r="r" b="b"/>
            <a:pathLst>
              <a:path w="5593163" h="4305008">
                <a:moveTo>
                  <a:pt x="4985599" y="636203"/>
                </a:moveTo>
                <a:cubicBezTo>
                  <a:pt x="5038875" y="907109"/>
                  <a:pt x="5253718" y="1121906"/>
                  <a:pt x="5528908" y="1181049"/>
                </a:cubicBezTo>
                <a:cubicBezTo>
                  <a:pt x="5475633" y="910143"/>
                  <a:pt x="5260789" y="695346"/>
                  <a:pt x="4985599" y="636203"/>
                </a:cubicBezTo>
                <a:close/>
                <a:moveTo>
                  <a:pt x="4985599" y="2333028"/>
                </a:moveTo>
                <a:cubicBezTo>
                  <a:pt x="5038875" y="2603934"/>
                  <a:pt x="5253718" y="2818731"/>
                  <a:pt x="5528908" y="2877874"/>
                </a:cubicBezTo>
                <a:cubicBezTo>
                  <a:pt x="5475633" y="2606968"/>
                  <a:pt x="5260789" y="2392171"/>
                  <a:pt x="4985599" y="2333028"/>
                </a:cubicBezTo>
                <a:close/>
                <a:moveTo>
                  <a:pt x="4985597" y="2034258"/>
                </a:moveTo>
                <a:cubicBezTo>
                  <a:pt x="5260787" y="1975579"/>
                  <a:pt x="5475630" y="1762469"/>
                  <a:pt x="5528906" y="1493690"/>
                </a:cubicBezTo>
                <a:cubicBezTo>
                  <a:pt x="5253716" y="1552369"/>
                  <a:pt x="5038872" y="1765479"/>
                  <a:pt x="4985597" y="2034258"/>
                </a:cubicBezTo>
                <a:close/>
                <a:moveTo>
                  <a:pt x="4985597" y="3731083"/>
                </a:moveTo>
                <a:cubicBezTo>
                  <a:pt x="5260787" y="3672404"/>
                  <a:pt x="5475630" y="3459294"/>
                  <a:pt x="5528906" y="3190516"/>
                </a:cubicBezTo>
                <a:cubicBezTo>
                  <a:pt x="5253716" y="3249194"/>
                  <a:pt x="5038872" y="3462304"/>
                  <a:pt x="4985597" y="3731083"/>
                </a:cubicBezTo>
                <a:close/>
                <a:moveTo>
                  <a:pt x="4842232" y="503273"/>
                </a:moveTo>
                <a:lnTo>
                  <a:pt x="4842826" y="491833"/>
                </a:lnTo>
                <a:lnTo>
                  <a:pt x="4843324" y="491866"/>
                </a:lnTo>
                <a:lnTo>
                  <a:pt x="4843350" y="491372"/>
                </a:lnTo>
                <a:lnTo>
                  <a:pt x="4860437" y="492995"/>
                </a:lnTo>
                <a:cubicBezTo>
                  <a:pt x="4892823" y="493522"/>
                  <a:pt x="4924716" y="496503"/>
                  <a:pt x="4955899" y="502060"/>
                </a:cubicBezTo>
                <a:cubicBezTo>
                  <a:pt x="4961475" y="501641"/>
                  <a:pt x="4966803" y="502589"/>
                  <a:pt x="4972112" y="503599"/>
                </a:cubicBezTo>
                <a:lnTo>
                  <a:pt x="4972229" y="504747"/>
                </a:lnTo>
                <a:cubicBezTo>
                  <a:pt x="5241367" y="549296"/>
                  <a:pt x="5466735" y="718370"/>
                  <a:pt x="5583809" y="948988"/>
                </a:cubicBezTo>
                <a:lnTo>
                  <a:pt x="5593163" y="971822"/>
                </a:lnTo>
                <a:lnTo>
                  <a:pt x="5593163" y="1318474"/>
                </a:lnTo>
                <a:lnTo>
                  <a:pt x="5558612" y="1315193"/>
                </a:lnTo>
                <a:cubicBezTo>
                  <a:pt x="5553035" y="1315612"/>
                  <a:pt x="5547706" y="1314664"/>
                  <a:pt x="5542395" y="1313653"/>
                </a:cubicBezTo>
                <a:lnTo>
                  <a:pt x="5542279" y="1312505"/>
                </a:lnTo>
                <a:cubicBezTo>
                  <a:pt x="5183428" y="1253106"/>
                  <a:pt x="4902389" y="972329"/>
                  <a:pt x="4852114" y="619464"/>
                </a:cubicBezTo>
                <a:cubicBezTo>
                  <a:pt x="4851946" y="619411"/>
                  <a:pt x="4851778" y="619406"/>
                  <a:pt x="4851608" y="619401"/>
                </a:cubicBezTo>
                <a:lnTo>
                  <a:pt x="4851070" y="612725"/>
                </a:lnTo>
                <a:cubicBezTo>
                  <a:pt x="4846011" y="582475"/>
                  <a:pt x="4843560" y="551584"/>
                  <a:pt x="4843603" y="520249"/>
                </a:cubicBezTo>
                <a:cubicBezTo>
                  <a:pt x="4842291" y="514621"/>
                  <a:pt x="4842232" y="508954"/>
                  <a:pt x="4842232" y="503273"/>
                </a:cubicBezTo>
                <a:close/>
                <a:moveTo>
                  <a:pt x="4842232" y="2200098"/>
                </a:moveTo>
                <a:lnTo>
                  <a:pt x="4842826" y="2188658"/>
                </a:lnTo>
                <a:lnTo>
                  <a:pt x="4843324" y="2188691"/>
                </a:lnTo>
                <a:lnTo>
                  <a:pt x="4843350" y="2188197"/>
                </a:lnTo>
                <a:lnTo>
                  <a:pt x="4860437" y="2189820"/>
                </a:lnTo>
                <a:cubicBezTo>
                  <a:pt x="4892823" y="2190347"/>
                  <a:pt x="4924716" y="2193328"/>
                  <a:pt x="4955899" y="2198885"/>
                </a:cubicBezTo>
                <a:cubicBezTo>
                  <a:pt x="4961475" y="2198466"/>
                  <a:pt x="4966803" y="2199414"/>
                  <a:pt x="4972112" y="2200424"/>
                </a:cubicBezTo>
                <a:lnTo>
                  <a:pt x="4972229" y="2201572"/>
                </a:lnTo>
                <a:cubicBezTo>
                  <a:pt x="5241367" y="2246121"/>
                  <a:pt x="5466735" y="2415195"/>
                  <a:pt x="5583809" y="2645813"/>
                </a:cubicBezTo>
                <a:lnTo>
                  <a:pt x="5593163" y="2668647"/>
                </a:lnTo>
                <a:lnTo>
                  <a:pt x="5593163" y="3015299"/>
                </a:lnTo>
                <a:lnTo>
                  <a:pt x="5558612" y="3012018"/>
                </a:lnTo>
                <a:cubicBezTo>
                  <a:pt x="5553035" y="3012437"/>
                  <a:pt x="5547706" y="3011489"/>
                  <a:pt x="5542395" y="3010478"/>
                </a:cubicBezTo>
                <a:lnTo>
                  <a:pt x="5542279" y="3009330"/>
                </a:lnTo>
                <a:cubicBezTo>
                  <a:pt x="5183428" y="2949931"/>
                  <a:pt x="4902389" y="2669154"/>
                  <a:pt x="4852114" y="2316289"/>
                </a:cubicBezTo>
                <a:cubicBezTo>
                  <a:pt x="4851946" y="2316236"/>
                  <a:pt x="4851778" y="2316231"/>
                  <a:pt x="4851608" y="2316226"/>
                </a:cubicBezTo>
                <a:lnTo>
                  <a:pt x="4851070" y="2309550"/>
                </a:lnTo>
                <a:cubicBezTo>
                  <a:pt x="4846011" y="2279300"/>
                  <a:pt x="4843560" y="2248409"/>
                  <a:pt x="4843603" y="2217074"/>
                </a:cubicBezTo>
                <a:cubicBezTo>
                  <a:pt x="4842291" y="2211446"/>
                  <a:pt x="4842232" y="2205779"/>
                  <a:pt x="4842232" y="2200098"/>
                </a:cubicBezTo>
                <a:close/>
                <a:moveTo>
                  <a:pt x="4842232" y="3896923"/>
                </a:moveTo>
                <a:lnTo>
                  <a:pt x="4842826" y="3885483"/>
                </a:lnTo>
                <a:lnTo>
                  <a:pt x="4843324" y="3885516"/>
                </a:lnTo>
                <a:lnTo>
                  <a:pt x="4843350" y="3885022"/>
                </a:lnTo>
                <a:lnTo>
                  <a:pt x="4860437" y="3886645"/>
                </a:lnTo>
                <a:cubicBezTo>
                  <a:pt x="4892823" y="3887172"/>
                  <a:pt x="4924716" y="3890153"/>
                  <a:pt x="4955899" y="3895710"/>
                </a:cubicBezTo>
                <a:cubicBezTo>
                  <a:pt x="4961475" y="3895291"/>
                  <a:pt x="4966803" y="3896239"/>
                  <a:pt x="4972112" y="3897249"/>
                </a:cubicBezTo>
                <a:lnTo>
                  <a:pt x="4972229" y="3898397"/>
                </a:lnTo>
                <a:cubicBezTo>
                  <a:pt x="5206288" y="3937139"/>
                  <a:pt x="5407245" y="4070062"/>
                  <a:pt x="5532481" y="4255797"/>
                </a:cubicBezTo>
                <a:lnTo>
                  <a:pt x="5560926" y="4305008"/>
                </a:lnTo>
                <a:lnTo>
                  <a:pt x="5409877" y="4305008"/>
                </a:lnTo>
                <a:lnTo>
                  <a:pt x="5357754" y="4241205"/>
                </a:lnTo>
                <a:cubicBezTo>
                  <a:pt x="5261058" y="4136681"/>
                  <a:pt x="5131850" y="4061285"/>
                  <a:pt x="4985599" y="4029853"/>
                </a:cubicBezTo>
                <a:cubicBezTo>
                  <a:pt x="5002846" y="4117553"/>
                  <a:pt x="5037026" y="4199373"/>
                  <a:pt x="5084780" y="4271827"/>
                </a:cubicBezTo>
                <a:lnTo>
                  <a:pt x="5111462" y="4305008"/>
                </a:lnTo>
                <a:lnTo>
                  <a:pt x="4957353" y="4305008"/>
                </a:lnTo>
                <a:lnTo>
                  <a:pt x="4927231" y="4254710"/>
                </a:lnTo>
                <a:cubicBezTo>
                  <a:pt x="4890029" y="4179889"/>
                  <a:pt x="4864297" y="4098618"/>
                  <a:pt x="4852114" y="4013114"/>
                </a:cubicBezTo>
                <a:cubicBezTo>
                  <a:pt x="4851946" y="4013061"/>
                  <a:pt x="4851778" y="4013056"/>
                  <a:pt x="4851608" y="4013051"/>
                </a:cubicBezTo>
                <a:lnTo>
                  <a:pt x="4851070" y="4006375"/>
                </a:lnTo>
                <a:cubicBezTo>
                  <a:pt x="4846011" y="3976125"/>
                  <a:pt x="4843560" y="3945234"/>
                  <a:pt x="4843603" y="3913899"/>
                </a:cubicBezTo>
                <a:cubicBezTo>
                  <a:pt x="4842291" y="3908271"/>
                  <a:pt x="4842232" y="3902604"/>
                  <a:pt x="4842232" y="3896923"/>
                </a:cubicBezTo>
                <a:close/>
                <a:moveTo>
                  <a:pt x="4842230" y="469318"/>
                </a:moveTo>
                <a:cubicBezTo>
                  <a:pt x="4842230" y="463681"/>
                  <a:pt x="4842289" y="458057"/>
                  <a:pt x="4843601" y="452471"/>
                </a:cubicBezTo>
                <a:cubicBezTo>
                  <a:pt x="4843558" y="421389"/>
                  <a:pt x="4846008" y="390746"/>
                  <a:pt x="4851065" y="360740"/>
                </a:cubicBezTo>
                <a:lnTo>
                  <a:pt x="4851605" y="354103"/>
                </a:lnTo>
                <a:cubicBezTo>
                  <a:pt x="4851774" y="354098"/>
                  <a:pt x="4851943" y="354093"/>
                  <a:pt x="4852110" y="354040"/>
                </a:cubicBezTo>
                <a:cubicBezTo>
                  <a:pt x="4865262" y="262463"/>
                  <a:pt x="4894203" y="175780"/>
                  <a:pt x="4936323" y="96778"/>
                </a:cubicBezTo>
                <a:lnTo>
                  <a:pt x="4998957" y="0"/>
                </a:lnTo>
                <a:lnTo>
                  <a:pt x="5167333" y="0"/>
                </a:lnTo>
                <a:lnTo>
                  <a:pt x="5099105" y="76659"/>
                </a:lnTo>
                <a:cubicBezTo>
                  <a:pt x="5043838" y="153496"/>
                  <a:pt x="5004523" y="241952"/>
                  <a:pt x="4985597" y="337433"/>
                </a:cubicBezTo>
                <a:cubicBezTo>
                  <a:pt x="5168636" y="298404"/>
                  <a:pt x="5324978" y="191052"/>
                  <a:pt x="5424571" y="44350"/>
                </a:cubicBezTo>
                <a:lnTo>
                  <a:pt x="5446799" y="0"/>
                </a:lnTo>
                <a:lnTo>
                  <a:pt x="5593163" y="0"/>
                </a:lnTo>
                <a:lnTo>
                  <a:pt x="5593163" y="4197"/>
                </a:lnTo>
                <a:lnTo>
                  <a:pt x="5543598" y="95636"/>
                </a:lnTo>
                <a:cubicBezTo>
                  <a:pt x="5419825" y="289169"/>
                  <a:pt x="5213633" y="428211"/>
                  <a:pt x="4972226" y="467856"/>
                </a:cubicBezTo>
                <a:lnTo>
                  <a:pt x="4972110" y="468995"/>
                </a:lnTo>
                <a:cubicBezTo>
                  <a:pt x="4966799" y="469998"/>
                  <a:pt x="4961470" y="470939"/>
                  <a:pt x="4955893" y="470523"/>
                </a:cubicBezTo>
                <a:cubicBezTo>
                  <a:pt x="4924721" y="476033"/>
                  <a:pt x="4892841" y="478991"/>
                  <a:pt x="4860466" y="479514"/>
                </a:cubicBezTo>
                <a:lnTo>
                  <a:pt x="4843348" y="481127"/>
                </a:lnTo>
                <a:lnTo>
                  <a:pt x="4843322" y="480636"/>
                </a:lnTo>
                <a:lnTo>
                  <a:pt x="4842823" y="480669"/>
                </a:lnTo>
                <a:cubicBezTo>
                  <a:pt x="4842257" y="476896"/>
                  <a:pt x="4842230" y="473110"/>
                  <a:pt x="4842230" y="469318"/>
                </a:cubicBezTo>
                <a:close/>
                <a:moveTo>
                  <a:pt x="4842230" y="2166144"/>
                </a:moveTo>
                <a:cubicBezTo>
                  <a:pt x="4842230" y="2160506"/>
                  <a:pt x="4842289" y="2154882"/>
                  <a:pt x="4843601" y="2149296"/>
                </a:cubicBezTo>
                <a:cubicBezTo>
                  <a:pt x="4843558" y="2118214"/>
                  <a:pt x="4846008" y="2087572"/>
                  <a:pt x="4851065" y="2057565"/>
                </a:cubicBezTo>
                <a:lnTo>
                  <a:pt x="4851605" y="2050928"/>
                </a:lnTo>
                <a:cubicBezTo>
                  <a:pt x="4851774" y="2050923"/>
                  <a:pt x="4851943" y="2050918"/>
                  <a:pt x="4852110" y="2050865"/>
                </a:cubicBezTo>
                <a:cubicBezTo>
                  <a:pt x="4902387" y="1700770"/>
                  <a:pt x="5183426" y="1422199"/>
                  <a:pt x="5542276" y="1363267"/>
                </a:cubicBezTo>
                <a:lnTo>
                  <a:pt x="5542393" y="1362128"/>
                </a:lnTo>
                <a:cubicBezTo>
                  <a:pt x="5547702" y="1361126"/>
                  <a:pt x="5553030" y="1360185"/>
                  <a:pt x="5558606" y="1360601"/>
                </a:cubicBezTo>
                <a:lnTo>
                  <a:pt x="5593163" y="1357345"/>
                </a:lnTo>
                <a:lnTo>
                  <a:pt x="5593163" y="1701268"/>
                </a:lnTo>
                <a:lnTo>
                  <a:pt x="5583807" y="1723929"/>
                </a:lnTo>
                <a:cubicBezTo>
                  <a:pt x="5466733" y="1952736"/>
                  <a:pt x="5241364" y="2120482"/>
                  <a:pt x="4972226" y="2164681"/>
                </a:cubicBezTo>
                <a:lnTo>
                  <a:pt x="4972110" y="2165820"/>
                </a:lnTo>
                <a:cubicBezTo>
                  <a:pt x="4966799" y="2166823"/>
                  <a:pt x="4961470" y="2167764"/>
                  <a:pt x="4955893" y="2167348"/>
                </a:cubicBezTo>
                <a:cubicBezTo>
                  <a:pt x="4924721" y="2172858"/>
                  <a:pt x="4892841" y="2175816"/>
                  <a:pt x="4860466" y="2176339"/>
                </a:cubicBezTo>
                <a:lnTo>
                  <a:pt x="4843348" y="2177952"/>
                </a:lnTo>
                <a:lnTo>
                  <a:pt x="4843322" y="2177461"/>
                </a:lnTo>
                <a:lnTo>
                  <a:pt x="4842823" y="2177494"/>
                </a:lnTo>
                <a:cubicBezTo>
                  <a:pt x="4842257" y="2173722"/>
                  <a:pt x="4842230" y="2169936"/>
                  <a:pt x="4842230" y="2166144"/>
                </a:cubicBezTo>
                <a:close/>
                <a:moveTo>
                  <a:pt x="4842230" y="3862969"/>
                </a:moveTo>
                <a:cubicBezTo>
                  <a:pt x="4842230" y="3857331"/>
                  <a:pt x="4842289" y="3851707"/>
                  <a:pt x="4843601" y="3846121"/>
                </a:cubicBezTo>
                <a:cubicBezTo>
                  <a:pt x="4843558" y="3815039"/>
                  <a:pt x="4846008" y="3784397"/>
                  <a:pt x="4851065" y="3754390"/>
                </a:cubicBezTo>
                <a:lnTo>
                  <a:pt x="4851605" y="3747753"/>
                </a:lnTo>
                <a:cubicBezTo>
                  <a:pt x="4851774" y="3747748"/>
                  <a:pt x="4851943" y="3747743"/>
                  <a:pt x="4852110" y="3747690"/>
                </a:cubicBezTo>
                <a:cubicBezTo>
                  <a:pt x="4902387" y="3397595"/>
                  <a:pt x="5183426" y="3119024"/>
                  <a:pt x="5542276" y="3060092"/>
                </a:cubicBezTo>
                <a:lnTo>
                  <a:pt x="5542393" y="3058953"/>
                </a:lnTo>
                <a:cubicBezTo>
                  <a:pt x="5547702" y="3057951"/>
                  <a:pt x="5553030" y="3057010"/>
                  <a:pt x="5558606" y="3057426"/>
                </a:cubicBezTo>
                <a:lnTo>
                  <a:pt x="5593163" y="3054170"/>
                </a:lnTo>
                <a:lnTo>
                  <a:pt x="5593163" y="3398093"/>
                </a:lnTo>
                <a:lnTo>
                  <a:pt x="5583807" y="3420754"/>
                </a:lnTo>
                <a:cubicBezTo>
                  <a:pt x="5466733" y="3649560"/>
                  <a:pt x="5241364" y="3817307"/>
                  <a:pt x="4972226" y="3861506"/>
                </a:cubicBezTo>
                <a:lnTo>
                  <a:pt x="4972110" y="3862645"/>
                </a:lnTo>
                <a:cubicBezTo>
                  <a:pt x="4966799" y="3863648"/>
                  <a:pt x="4961470" y="3864589"/>
                  <a:pt x="4955893" y="3864173"/>
                </a:cubicBezTo>
                <a:cubicBezTo>
                  <a:pt x="4924721" y="3869683"/>
                  <a:pt x="4892841" y="3872641"/>
                  <a:pt x="4860466" y="3873164"/>
                </a:cubicBezTo>
                <a:lnTo>
                  <a:pt x="4843348" y="3874777"/>
                </a:lnTo>
                <a:lnTo>
                  <a:pt x="4843322" y="3874286"/>
                </a:lnTo>
                <a:lnTo>
                  <a:pt x="4842823" y="3874319"/>
                </a:lnTo>
                <a:cubicBezTo>
                  <a:pt x="4842257" y="3870547"/>
                  <a:pt x="4842230" y="3866761"/>
                  <a:pt x="4842230" y="3862969"/>
                </a:cubicBezTo>
                <a:close/>
                <a:moveTo>
                  <a:pt x="4135041" y="1181049"/>
                </a:moveTo>
                <a:cubicBezTo>
                  <a:pt x="4410231" y="1121906"/>
                  <a:pt x="4625074" y="907109"/>
                  <a:pt x="4678350" y="636203"/>
                </a:cubicBezTo>
                <a:cubicBezTo>
                  <a:pt x="4403160" y="695346"/>
                  <a:pt x="4188316" y="910143"/>
                  <a:pt x="4135041" y="1181049"/>
                </a:cubicBezTo>
                <a:close/>
                <a:moveTo>
                  <a:pt x="4135041" y="1493690"/>
                </a:moveTo>
                <a:cubicBezTo>
                  <a:pt x="4188317" y="1762469"/>
                  <a:pt x="4403160" y="1975579"/>
                  <a:pt x="4678350" y="2034258"/>
                </a:cubicBezTo>
                <a:cubicBezTo>
                  <a:pt x="4625075" y="1765479"/>
                  <a:pt x="4410231" y="1552369"/>
                  <a:pt x="4135041" y="1493690"/>
                </a:cubicBezTo>
                <a:close/>
                <a:moveTo>
                  <a:pt x="4135041" y="2877874"/>
                </a:moveTo>
                <a:cubicBezTo>
                  <a:pt x="4410231" y="2818731"/>
                  <a:pt x="4625074" y="2603934"/>
                  <a:pt x="4678350" y="2333028"/>
                </a:cubicBezTo>
                <a:cubicBezTo>
                  <a:pt x="4403160" y="2392171"/>
                  <a:pt x="4188316" y="2606968"/>
                  <a:pt x="4135041" y="2877874"/>
                </a:cubicBezTo>
                <a:close/>
                <a:moveTo>
                  <a:pt x="4135041" y="3190516"/>
                </a:moveTo>
                <a:cubicBezTo>
                  <a:pt x="4188317" y="3459294"/>
                  <a:pt x="4403160" y="3672404"/>
                  <a:pt x="4678350" y="3731083"/>
                </a:cubicBezTo>
                <a:cubicBezTo>
                  <a:pt x="4625075" y="3462304"/>
                  <a:pt x="4410231" y="3249194"/>
                  <a:pt x="4135041" y="3190516"/>
                </a:cubicBezTo>
                <a:close/>
                <a:moveTo>
                  <a:pt x="4103022" y="4305008"/>
                </a:moveTo>
                <a:lnTo>
                  <a:pt x="4131467" y="4255797"/>
                </a:lnTo>
                <a:cubicBezTo>
                  <a:pt x="4256704" y="4070062"/>
                  <a:pt x="4457661" y="3937139"/>
                  <a:pt x="4691720" y="3898397"/>
                </a:cubicBezTo>
                <a:lnTo>
                  <a:pt x="4691837" y="3897249"/>
                </a:lnTo>
                <a:cubicBezTo>
                  <a:pt x="4697146" y="3896239"/>
                  <a:pt x="4702474" y="3895291"/>
                  <a:pt x="4708050" y="3895710"/>
                </a:cubicBezTo>
                <a:cubicBezTo>
                  <a:pt x="4739233" y="3890153"/>
                  <a:pt x="4771126" y="3887172"/>
                  <a:pt x="4803512" y="3886645"/>
                </a:cubicBezTo>
                <a:lnTo>
                  <a:pt x="4820599" y="3885022"/>
                </a:lnTo>
                <a:lnTo>
                  <a:pt x="4820625" y="3885516"/>
                </a:lnTo>
                <a:lnTo>
                  <a:pt x="4821123" y="3885483"/>
                </a:lnTo>
                <a:lnTo>
                  <a:pt x="4821717" y="3896923"/>
                </a:lnTo>
                <a:cubicBezTo>
                  <a:pt x="4821717" y="3902604"/>
                  <a:pt x="4821658" y="3908271"/>
                  <a:pt x="4820346" y="3913899"/>
                </a:cubicBezTo>
                <a:cubicBezTo>
                  <a:pt x="4820389" y="3945234"/>
                  <a:pt x="4817938" y="3976125"/>
                  <a:pt x="4812879" y="4006375"/>
                </a:cubicBezTo>
                <a:lnTo>
                  <a:pt x="4812341" y="4013051"/>
                </a:lnTo>
                <a:cubicBezTo>
                  <a:pt x="4812171" y="4013056"/>
                  <a:pt x="4812003" y="4013061"/>
                  <a:pt x="4811835" y="4013114"/>
                </a:cubicBezTo>
                <a:cubicBezTo>
                  <a:pt x="4799653" y="4098618"/>
                  <a:pt x="4773921" y="4179889"/>
                  <a:pt x="4736718" y="4254710"/>
                </a:cubicBezTo>
                <a:lnTo>
                  <a:pt x="4706597" y="4305008"/>
                </a:lnTo>
                <a:lnTo>
                  <a:pt x="4552487" y="4305008"/>
                </a:lnTo>
                <a:lnTo>
                  <a:pt x="4579169" y="4271827"/>
                </a:lnTo>
                <a:cubicBezTo>
                  <a:pt x="4626924" y="4199373"/>
                  <a:pt x="4661103" y="4117553"/>
                  <a:pt x="4678350" y="4029853"/>
                </a:cubicBezTo>
                <a:cubicBezTo>
                  <a:pt x="4532099" y="4061285"/>
                  <a:pt x="4402892" y="4136681"/>
                  <a:pt x="4306196" y="4241205"/>
                </a:cubicBezTo>
                <a:lnTo>
                  <a:pt x="4254073" y="4305008"/>
                </a:lnTo>
                <a:close/>
                <a:moveTo>
                  <a:pt x="4068511" y="0"/>
                </a:moveTo>
                <a:lnTo>
                  <a:pt x="4217148" y="0"/>
                </a:lnTo>
                <a:lnTo>
                  <a:pt x="4239376" y="44350"/>
                </a:lnTo>
                <a:cubicBezTo>
                  <a:pt x="4338970" y="191052"/>
                  <a:pt x="4495311" y="298404"/>
                  <a:pt x="4678350" y="337433"/>
                </a:cubicBezTo>
                <a:cubicBezTo>
                  <a:pt x="4659425" y="241952"/>
                  <a:pt x="4620110" y="153496"/>
                  <a:pt x="4564842" y="76659"/>
                </a:cubicBezTo>
                <a:lnTo>
                  <a:pt x="4496615" y="0"/>
                </a:lnTo>
                <a:lnTo>
                  <a:pt x="4664989" y="0"/>
                </a:lnTo>
                <a:lnTo>
                  <a:pt x="4727623" y="96778"/>
                </a:lnTo>
                <a:cubicBezTo>
                  <a:pt x="4769744" y="175780"/>
                  <a:pt x="4798685" y="262463"/>
                  <a:pt x="4811836" y="354040"/>
                </a:cubicBezTo>
                <a:cubicBezTo>
                  <a:pt x="4812004" y="354093"/>
                  <a:pt x="4812173" y="354098"/>
                  <a:pt x="4812342" y="354103"/>
                </a:cubicBezTo>
                <a:lnTo>
                  <a:pt x="4812882" y="360740"/>
                </a:lnTo>
                <a:cubicBezTo>
                  <a:pt x="4817939" y="390746"/>
                  <a:pt x="4820389" y="421389"/>
                  <a:pt x="4820346" y="452471"/>
                </a:cubicBezTo>
                <a:cubicBezTo>
                  <a:pt x="4821658" y="458057"/>
                  <a:pt x="4821717" y="463681"/>
                  <a:pt x="4821717" y="469318"/>
                </a:cubicBezTo>
                <a:cubicBezTo>
                  <a:pt x="4821717" y="473110"/>
                  <a:pt x="4821690" y="476896"/>
                  <a:pt x="4821124" y="480669"/>
                </a:cubicBezTo>
                <a:lnTo>
                  <a:pt x="4820625" y="480636"/>
                </a:lnTo>
                <a:lnTo>
                  <a:pt x="4820599" y="481127"/>
                </a:lnTo>
                <a:lnTo>
                  <a:pt x="4803481" y="479514"/>
                </a:lnTo>
                <a:cubicBezTo>
                  <a:pt x="4771106" y="478991"/>
                  <a:pt x="4739226" y="476033"/>
                  <a:pt x="4708054" y="470523"/>
                </a:cubicBezTo>
                <a:cubicBezTo>
                  <a:pt x="4702477" y="470939"/>
                  <a:pt x="4697148" y="469998"/>
                  <a:pt x="4691837" y="468995"/>
                </a:cubicBezTo>
                <a:lnTo>
                  <a:pt x="4691721" y="467856"/>
                </a:lnTo>
                <a:cubicBezTo>
                  <a:pt x="4450315" y="428211"/>
                  <a:pt x="4244123" y="289169"/>
                  <a:pt x="4120350" y="95636"/>
                </a:cubicBezTo>
                <a:close/>
                <a:moveTo>
                  <a:pt x="3991674" y="1313979"/>
                </a:moveTo>
                <a:cubicBezTo>
                  <a:pt x="3991674" y="1308297"/>
                  <a:pt x="3991733" y="1302628"/>
                  <a:pt x="3993045" y="1296998"/>
                </a:cubicBezTo>
                <a:cubicBezTo>
                  <a:pt x="3993003" y="1265670"/>
                  <a:pt x="3995452" y="1234785"/>
                  <a:pt x="4000509" y="1204541"/>
                </a:cubicBezTo>
                <a:lnTo>
                  <a:pt x="4001049" y="1197851"/>
                </a:lnTo>
                <a:cubicBezTo>
                  <a:pt x="4001218" y="1197846"/>
                  <a:pt x="4001387" y="1197841"/>
                  <a:pt x="4001555" y="1197788"/>
                </a:cubicBezTo>
                <a:cubicBezTo>
                  <a:pt x="4051831" y="844922"/>
                  <a:pt x="4332870" y="564145"/>
                  <a:pt x="4691720" y="504747"/>
                </a:cubicBezTo>
                <a:lnTo>
                  <a:pt x="4691837" y="503599"/>
                </a:lnTo>
                <a:cubicBezTo>
                  <a:pt x="4697146" y="502589"/>
                  <a:pt x="4702474" y="501641"/>
                  <a:pt x="4708050" y="502060"/>
                </a:cubicBezTo>
                <a:cubicBezTo>
                  <a:pt x="4739233" y="496503"/>
                  <a:pt x="4771126" y="493522"/>
                  <a:pt x="4803512" y="492995"/>
                </a:cubicBezTo>
                <a:lnTo>
                  <a:pt x="4820599" y="491372"/>
                </a:lnTo>
                <a:lnTo>
                  <a:pt x="4820625" y="491866"/>
                </a:lnTo>
                <a:lnTo>
                  <a:pt x="4821123" y="491833"/>
                </a:lnTo>
                <a:lnTo>
                  <a:pt x="4821717" y="503273"/>
                </a:lnTo>
                <a:cubicBezTo>
                  <a:pt x="4821717" y="508954"/>
                  <a:pt x="4821658" y="514621"/>
                  <a:pt x="4820346" y="520249"/>
                </a:cubicBezTo>
                <a:cubicBezTo>
                  <a:pt x="4820389" y="551584"/>
                  <a:pt x="4817938" y="582475"/>
                  <a:pt x="4812879" y="612725"/>
                </a:cubicBezTo>
                <a:lnTo>
                  <a:pt x="4812341" y="619401"/>
                </a:lnTo>
                <a:cubicBezTo>
                  <a:pt x="4812171" y="619406"/>
                  <a:pt x="4812003" y="619411"/>
                  <a:pt x="4811835" y="619464"/>
                </a:cubicBezTo>
                <a:cubicBezTo>
                  <a:pt x="4761560" y="972329"/>
                  <a:pt x="4480521" y="1253106"/>
                  <a:pt x="4121670" y="1312505"/>
                </a:cubicBezTo>
                <a:lnTo>
                  <a:pt x="4121554" y="1313653"/>
                </a:lnTo>
                <a:cubicBezTo>
                  <a:pt x="4116243" y="1314664"/>
                  <a:pt x="4110914" y="1315612"/>
                  <a:pt x="4105337" y="1315193"/>
                </a:cubicBezTo>
                <a:cubicBezTo>
                  <a:pt x="4074165" y="1320747"/>
                  <a:pt x="4042285" y="1323728"/>
                  <a:pt x="4009911" y="1324255"/>
                </a:cubicBezTo>
                <a:lnTo>
                  <a:pt x="3992792" y="1325881"/>
                </a:lnTo>
                <a:lnTo>
                  <a:pt x="3992766" y="1325386"/>
                </a:lnTo>
                <a:lnTo>
                  <a:pt x="3992267" y="1325419"/>
                </a:lnTo>
                <a:cubicBezTo>
                  <a:pt x="3991701" y="1321617"/>
                  <a:pt x="3991674" y="1317801"/>
                  <a:pt x="3991674" y="1313979"/>
                </a:cubicBezTo>
                <a:close/>
                <a:moveTo>
                  <a:pt x="3991674" y="1361805"/>
                </a:moveTo>
                <a:lnTo>
                  <a:pt x="3992268" y="1350455"/>
                </a:lnTo>
                <a:lnTo>
                  <a:pt x="3992766" y="1350487"/>
                </a:lnTo>
                <a:lnTo>
                  <a:pt x="3992792" y="1349997"/>
                </a:lnTo>
                <a:lnTo>
                  <a:pt x="4009880" y="1351607"/>
                </a:lnTo>
                <a:cubicBezTo>
                  <a:pt x="4042265" y="1352130"/>
                  <a:pt x="4074158" y="1355088"/>
                  <a:pt x="4105341" y="1360601"/>
                </a:cubicBezTo>
                <a:cubicBezTo>
                  <a:pt x="4110917" y="1360185"/>
                  <a:pt x="4116245" y="1361126"/>
                  <a:pt x="4121554" y="1362128"/>
                </a:cubicBezTo>
                <a:lnTo>
                  <a:pt x="4121671" y="1363267"/>
                </a:lnTo>
                <a:cubicBezTo>
                  <a:pt x="4480521" y="1422199"/>
                  <a:pt x="4761560" y="1700770"/>
                  <a:pt x="4811836" y="2050865"/>
                </a:cubicBezTo>
                <a:cubicBezTo>
                  <a:pt x="4812004" y="2050918"/>
                  <a:pt x="4812173" y="2050923"/>
                  <a:pt x="4812342" y="2050928"/>
                </a:cubicBezTo>
                <a:lnTo>
                  <a:pt x="4812882" y="2057565"/>
                </a:lnTo>
                <a:cubicBezTo>
                  <a:pt x="4817939" y="2087572"/>
                  <a:pt x="4820389" y="2118214"/>
                  <a:pt x="4820346" y="2149296"/>
                </a:cubicBezTo>
                <a:cubicBezTo>
                  <a:pt x="4821658" y="2154882"/>
                  <a:pt x="4821717" y="2160506"/>
                  <a:pt x="4821717" y="2166144"/>
                </a:cubicBezTo>
                <a:cubicBezTo>
                  <a:pt x="4821717" y="2169936"/>
                  <a:pt x="4821690" y="2173722"/>
                  <a:pt x="4821124" y="2177494"/>
                </a:cubicBezTo>
                <a:lnTo>
                  <a:pt x="4820625" y="2177461"/>
                </a:lnTo>
                <a:lnTo>
                  <a:pt x="4820599" y="2177952"/>
                </a:lnTo>
                <a:lnTo>
                  <a:pt x="4803481" y="2176339"/>
                </a:lnTo>
                <a:cubicBezTo>
                  <a:pt x="4771106" y="2175816"/>
                  <a:pt x="4739226" y="2172858"/>
                  <a:pt x="4708054" y="2167348"/>
                </a:cubicBezTo>
                <a:cubicBezTo>
                  <a:pt x="4702477" y="2167764"/>
                  <a:pt x="4697148" y="2166823"/>
                  <a:pt x="4691837" y="2165820"/>
                </a:cubicBezTo>
                <a:lnTo>
                  <a:pt x="4691721" y="2164681"/>
                </a:lnTo>
                <a:cubicBezTo>
                  <a:pt x="4332870" y="2105749"/>
                  <a:pt x="4051831" y="1827177"/>
                  <a:pt x="4001556" y="1477083"/>
                </a:cubicBezTo>
                <a:cubicBezTo>
                  <a:pt x="4001388" y="1477030"/>
                  <a:pt x="4001220" y="1477026"/>
                  <a:pt x="4001050" y="1477021"/>
                </a:cubicBezTo>
                <a:lnTo>
                  <a:pt x="4000512" y="1470397"/>
                </a:lnTo>
                <a:cubicBezTo>
                  <a:pt x="3995453" y="1440385"/>
                  <a:pt x="3993003" y="1409736"/>
                  <a:pt x="3993045" y="1378647"/>
                </a:cubicBezTo>
                <a:cubicBezTo>
                  <a:pt x="3991733" y="1373063"/>
                  <a:pt x="3991674" y="1367441"/>
                  <a:pt x="3991674" y="1361805"/>
                </a:cubicBezTo>
                <a:close/>
                <a:moveTo>
                  <a:pt x="3991674" y="3010804"/>
                </a:moveTo>
                <a:cubicBezTo>
                  <a:pt x="3991674" y="3005122"/>
                  <a:pt x="3991733" y="2999453"/>
                  <a:pt x="3993045" y="2993823"/>
                </a:cubicBezTo>
                <a:cubicBezTo>
                  <a:pt x="3993003" y="2962495"/>
                  <a:pt x="3995452" y="2931610"/>
                  <a:pt x="4000509" y="2901366"/>
                </a:cubicBezTo>
                <a:lnTo>
                  <a:pt x="4001049" y="2894676"/>
                </a:lnTo>
                <a:cubicBezTo>
                  <a:pt x="4001218" y="2894671"/>
                  <a:pt x="4001387" y="2894666"/>
                  <a:pt x="4001555" y="2894613"/>
                </a:cubicBezTo>
                <a:cubicBezTo>
                  <a:pt x="4051831" y="2541747"/>
                  <a:pt x="4332870" y="2260970"/>
                  <a:pt x="4691720" y="2201572"/>
                </a:cubicBezTo>
                <a:lnTo>
                  <a:pt x="4691837" y="2200424"/>
                </a:lnTo>
                <a:cubicBezTo>
                  <a:pt x="4697146" y="2199414"/>
                  <a:pt x="4702474" y="2198466"/>
                  <a:pt x="4708050" y="2198885"/>
                </a:cubicBezTo>
                <a:cubicBezTo>
                  <a:pt x="4739233" y="2193328"/>
                  <a:pt x="4771126" y="2190347"/>
                  <a:pt x="4803512" y="2189820"/>
                </a:cubicBezTo>
                <a:lnTo>
                  <a:pt x="4820599" y="2188197"/>
                </a:lnTo>
                <a:lnTo>
                  <a:pt x="4820625" y="2188691"/>
                </a:lnTo>
                <a:lnTo>
                  <a:pt x="4821123" y="2188658"/>
                </a:lnTo>
                <a:lnTo>
                  <a:pt x="4821717" y="2200098"/>
                </a:lnTo>
                <a:cubicBezTo>
                  <a:pt x="4821717" y="2205779"/>
                  <a:pt x="4821658" y="2211446"/>
                  <a:pt x="4820346" y="2217074"/>
                </a:cubicBezTo>
                <a:cubicBezTo>
                  <a:pt x="4820389" y="2248409"/>
                  <a:pt x="4817938" y="2279300"/>
                  <a:pt x="4812879" y="2309550"/>
                </a:cubicBezTo>
                <a:lnTo>
                  <a:pt x="4812341" y="2316226"/>
                </a:lnTo>
                <a:cubicBezTo>
                  <a:pt x="4812171" y="2316231"/>
                  <a:pt x="4812003" y="2316236"/>
                  <a:pt x="4811835" y="2316289"/>
                </a:cubicBezTo>
                <a:cubicBezTo>
                  <a:pt x="4761560" y="2669154"/>
                  <a:pt x="4480521" y="2949931"/>
                  <a:pt x="4121670" y="3009330"/>
                </a:cubicBezTo>
                <a:lnTo>
                  <a:pt x="4121554" y="3010478"/>
                </a:lnTo>
                <a:cubicBezTo>
                  <a:pt x="4116243" y="3011489"/>
                  <a:pt x="4110914" y="3012437"/>
                  <a:pt x="4105337" y="3012018"/>
                </a:cubicBezTo>
                <a:cubicBezTo>
                  <a:pt x="4074165" y="3017572"/>
                  <a:pt x="4042285" y="3020553"/>
                  <a:pt x="4009911" y="3021080"/>
                </a:cubicBezTo>
                <a:lnTo>
                  <a:pt x="3992792" y="3022706"/>
                </a:lnTo>
                <a:lnTo>
                  <a:pt x="3992766" y="3022211"/>
                </a:lnTo>
                <a:lnTo>
                  <a:pt x="3992267" y="3022244"/>
                </a:lnTo>
                <a:cubicBezTo>
                  <a:pt x="3991701" y="3018442"/>
                  <a:pt x="3991674" y="3014626"/>
                  <a:pt x="3991674" y="3010804"/>
                </a:cubicBezTo>
                <a:close/>
                <a:moveTo>
                  <a:pt x="3991674" y="3058630"/>
                </a:moveTo>
                <a:lnTo>
                  <a:pt x="3992268" y="3047280"/>
                </a:lnTo>
                <a:lnTo>
                  <a:pt x="3992766" y="3047312"/>
                </a:lnTo>
                <a:lnTo>
                  <a:pt x="3992792" y="3046822"/>
                </a:lnTo>
                <a:lnTo>
                  <a:pt x="4009880" y="3048432"/>
                </a:lnTo>
                <a:cubicBezTo>
                  <a:pt x="4042265" y="3048955"/>
                  <a:pt x="4074158" y="3051913"/>
                  <a:pt x="4105341" y="3057426"/>
                </a:cubicBezTo>
                <a:cubicBezTo>
                  <a:pt x="4110917" y="3057010"/>
                  <a:pt x="4116245" y="3057951"/>
                  <a:pt x="4121554" y="3058953"/>
                </a:cubicBezTo>
                <a:lnTo>
                  <a:pt x="4121671" y="3060092"/>
                </a:lnTo>
                <a:cubicBezTo>
                  <a:pt x="4480521" y="3119024"/>
                  <a:pt x="4761560" y="3397595"/>
                  <a:pt x="4811836" y="3747690"/>
                </a:cubicBezTo>
                <a:cubicBezTo>
                  <a:pt x="4812004" y="3747743"/>
                  <a:pt x="4812173" y="3747748"/>
                  <a:pt x="4812342" y="3747753"/>
                </a:cubicBezTo>
                <a:lnTo>
                  <a:pt x="4812882" y="3754390"/>
                </a:lnTo>
                <a:cubicBezTo>
                  <a:pt x="4817939" y="3784397"/>
                  <a:pt x="4820389" y="3815039"/>
                  <a:pt x="4820346" y="3846121"/>
                </a:cubicBezTo>
                <a:cubicBezTo>
                  <a:pt x="4821658" y="3851707"/>
                  <a:pt x="4821717" y="3857331"/>
                  <a:pt x="4821717" y="3862969"/>
                </a:cubicBezTo>
                <a:cubicBezTo>
                  <a:pt x="4821717" y="3866761"/>
                  <a:pt x="4821690" y="3870547"/>
                  <a:pt x="4821124" y="3874319"/>
                </a:cubicBezTo>
                <a:lnTo>
                  <a:pt x="4820625" y="3874286"/>
                </a:lnTo>
                <a:lnTo>
                  <a:pt x="4820599" y="3874777"/>
                </a:lnTo>
                <a:lnTo>
                  <a:pt x="4803481" y="3873164"/>
                </a:lnTo>
                <a:cubicBezTo>
                  <a:pt x="4771106" y="3872641"/>
                  <a:pt x="4739226" y="3869683"/>
                  <a:pt x="4708054" y="3864173"/>
                </a:cubicBezTo>
                <a:cubicBezTo>
                  <a:pt x="4702477" y="3864589"/>
                  <a:pt x="4697148" y="3863648"/>
                  <a:pt x="4691837" y="3862645"/>
                </a:cubicBezTo>
                <a:lnTo>
                  <a:pt x="4691721" y="3861506"/>
                </a:lnTo>
                <a:cubicBezTo>
                  <a:pt x="4332870" y="3802574"/>
                  <a:pt x="4051831" y="3524002"/>
                  <a:pt x="4001556" y="3173908"/>
                </a:cubicBezTo>
                <a:cubicBezTo>
                  <a:pt x="4001388" y="3173856"/>
                  <a:pt x="4001220" y="3173851"/>
                  <a:pt x="4001050" y="3173846"/>
                </a:cubicBezTo>
                <a:lnTo>
                  <a:pt x="4000512" y="3167222"/>
                </a:lnTo>
                <a:cubicBezTo>
                  <a:pt x="3995453" y="3137210"/>
                  <a:pt x="3993003" y="3106561"/>
                  <a:pt x="3993045" y="3075472"/>
                </a:cubicBezTo>
                <a:cubicBezTo>
                  <a:pt x="3991733" y="3069889"/>
                  <a:pt x="3991674" y="3064266"/>
                  <a:pt x="3991674" y="3058630"/>
                </a:cubicBezTo>
                <a:close/>
                <a:moveTo>
                  <a:pt x="3293448" y="636203"/>
                </a:moveTo>
                <a:cubicBezTo>
                  <a:pt x="3346724" y="907109"/>
                  <a:pt x="3561567" y="1121906"/>
                  <a:pt x="3836757" y="1181049"/>
                </a:cubicBezTo>
                <a:cubicBezTo>
                  <a:pt x="3783482" y="910143"/>
                  <a:pt x="3568638" y="695346"/>
                  <a:pt x="3293448" y="636203"/>
                </a:cubicBezTo>
                <a:close/>
                <a:moveTo>
                  <a:pt x="3293448" y="2333028"/>
                </a:moveTo>
                <a:cubicBezTo>
                  <a:pt x="3346724" y="2603934"/>
                  <a:pt x="3561567" y="2818731"/>
                  <a:pt x="3836757" y="2877874"/>
                </a:cubicBezTo>
                <a:cubicBezTo>
                  <a:pt x="3783482" y="2606968"/>
                  <a:pt x="3568638" y="2392171"/>
                  <a:pt x="3293448" y="2333028"/>
                </a:cubicBezTo>
                <a:close/>
                <a:moveTo>
                  <a:pt x="3293446" y="2034258"/>
                </a:moveTo>
                <a:cubicBezTo>
                  <a:pt x="3568636" y="1975579"/>
                  <a:pt x="3783479" y="1762469"/>
                  <a:pt x="3836755" y="1493690"/>
                </a:cubicBezTo>
                <a:cubicBezTo>
                  <a:pt x="3561565" y="1552369"/>
                  <a:pt x="3346721" y="1765479"/>
                  <a:pt x="3293446" y="2034258"/>
                </a:cubicBezTo>
                <a:close/>
                <a:moveTo>
                  <a:pt x="3293446" y="3731083"/>
                </a:moveTo>
                <a:cubicBezTo>
                  <a:pt x="3568636" y="3672404"/>
                  <a:pt x="3783479" y="3459294"/>
                  <a:pt x="3836755" y="3190516"/>
                </a:cubicBezTo>
                <a:cubicBezTo>
                  <a:pt x="3561565" y="3249194"/>
                  <a:pt x="3346721" y="3462304"/>
                  <a:pt x="3293446" y="3731083"/>
                </a:cubicBezTo>
                <a:close/>
                <a:moveTo>
                  <a:pt x="3150081" y="503273"/>
                </a:moveTo>
                <a:lnTo>
                  <a:pt x="3150675" y="491833"/>
                </a:lnTo>
                <a:lnTo>
                  <a:pt x="3151173" y="491866"/>
                </a:lnTo>
                <a:lnTo>
                  <a:pt x="3151199" y="491372"/>
                </a:lnTo>
                <a:lnTo>
                  <a:pt x="3168287" y="492995"/>
                </a:lnTo>
                <a:cubicBezTo>
                  <a:pt x="3200672" y="493522"/>
                  <a:pt x="3232565" y="496503"/>
                  <a:pt x="3263748" y="502060"/>
                </a:cubicBezTo>
                <a:cubicBezTo>
                  <a:pt x="3269324" y="501641"/>
                  <a:pt x="3274652" y="502589"/>
                  <a:pt x="3279961" y="503599"/>
                </a:cubicBezTo>
                <a:lnTo>
                  <a:pt x="3280078" y="504747"/>
                </a:lnTo>
                <a:cubicBezTo>
                  <a:pt x="3638928" y="564145"/>
                  <a:pt x="3919967" y="844922"/>
                  <a:pt x="3970244" y="1197788"/>
                </a:cubicBezTo>
                <a:cubicBezTo>
                  <a:pt x="3970411" y="1197841"/>
                  <a:pt x="3970581" y="1197846"/>
                  <a:pt x="3970749" y="1197851"/>
                </a:cubicBezTo>
                <a:lnTo>
                  <a:pt x="3971290" y="1204541"/>
                </a:lnTo>
                <a:cubicBezTo>
                  <a:pt x="3976346" y="1234785"/>
                  <a:pt x="3978796" y="1265670"/>
                  <a:pt x="3978754" y="1296998"/>
                </a:cubicBezTo>
                <a:cubicBezTo>
                  <a:pt x="3980066" y="1302628"/>
                  <a:pt x="3980124" y="1308297"/>
                  <a:pt x="3980124" y="1313979"/>
                </a:cubicBezTo>
                <a:cubicBezTo>
                  <a:pt x="3980124" y="1317801"/>
                  <a:pt x="3980097" y="1321617"/>
                  <a:pt x="3979531" y="1325419"/>
                </a:cubicBezTo>
                <a:lnTo>
                  <a:pt x="3979032" y="1325386"/>
                </a:lnTo>
                <a:lnTo>
                  <a:pt x="3979006" y="1325881"/>
                </a:lnTo>
                <a:lnTo>
                  <a:pt x="3961888" y="1324255"/>
                </a:lnTo>
                <a:cubicBezTo>
                  <a:pt x="3929514" y="1323728"/>
                  <a:pt x="3897633" y="1320747"/>
                  <a:pt x="3866461" y="1315193"/>
                </a:cubicBezTo>
                <a:cubicBezTo>
                  <a:pt x="3860884" y="1315612"/>
                  <a:pt x="3855555" y="1314664"/>
                  <a:pt x="3850245" y="1313653"/>
                </a:cubicBezTo>
                <a:lnTo>
                  <a:pt x="3850129" y="1312505"/>
                </a:lnTo>
                <a:cubicBezTo>
                  <a:pt x="3491277" y="1253106"/>
                  <a:pt x="3210238" y="972329"/>
                  <a:pt x="3159963" y="619464"/>
                </a:cubicBezTo>
                <a:cubicBezTo>
                  <a:pt x="3159795" y="619411"/>
                  <a:pt x="3159627" y="619406"/>
                  <a:pt x="3159457" y="619401"/>
                </a:cubicBezTo>
                <a:lnTo>
                  <a:pt x="3158919" y="612725"/>
                </a:lnTo>
                <a:cubicBezTo>
                  <a:pt x="3153860" y="582475"/>
                  <a:pt x="3151410" y="551584"/>
                  <a:pt x="3151452" y="520249"/>
                </a:cubicBezTo>
                <a:cubicBezTo>
                  <a:pt x="3150140" y="514621"/>
                  <a:pt x="3150081" y="508954"/>
                  <a:pt x="3150081" y="503273"/>
                </a:cubicBezTo>
                <a:close/>
                <a:moveTo>
                  <a:pt x="3150081" y="2200098"/>
                </a:moveTo>
                <a:lnTo>
                  <a:pt x="3150675" y="2188658"/>
                </a:lnTo>
                <a:lnTo>
                  <a:pt x="3151173" y="2188691"/>
                </a:lnTo>
                <a:lnTo>
                  <a:pt x="3151199" y="2188197"/>
                </a:lnTo>
                <a:lnTo>
                  <a:pt x="3168287" y="2189820"/>
                </a:lnTo>
                <a:cubicBezTo>
                  <a:pt x="3200672" y="2190347"/>
                  <a:pt x="3232565" y="2193328"/>
                  <a:pt x="3263748" y="2198885"/>
                </a:cubicBezTo>
                <a:cubicBezTo>
                  <a:pt x="3269324" y="2198466"/>
                  <a:pt x="3274652" y="2199414"/>
                  <a:pt x="3279961" y="2200424"/>
                </a:cubicBezTo>
                <a:lnTo>
                  <a:pt x="3280078" y="2201572"/>
                </a:lnTo>
                <a:cubicBezTo>
                  <a:pt x="3638928" y="2260970"/>
                  <a:pt x="3919967" y="2541747"/>
                  <a:pt x="3970244" y="2894613"/>
                </a:cubicBezTo>
                <a:cubicBezTo>
                  <a:pt x="3970411" y="2894666"/>
                  <a:pt x="3970581" y="2894671"/>
                  <a:pt x="3970749" y="2894676"/>
                </a:cubicBezTo>
                <a:lnTo>
                  <a:pt x="3971290" y="2901366"/>
                </a:lnTo>
                <a:cubicBezTo>
                  <a:pt x="3976346" y="2931610"/>
                  <a:pt x="3978796" y="2962495"/>
                  <a:pt x="3978754" y="2993823"/>
                </a:cubicBezTo>
                <a:cubicBezTo>
                  <a:pt x="3980066" y="2999453"/>
                  <a:pt x="3980124" y="3005122"/>
                  <a:pt x="3980124" y="3010804"/>
                </a:cubicBezTo>
                <a:cubicBezTo>
                  <a:pt x="3980124" y="3014626"/>
                  <a:pt x="3980097" y="3018442"/>
                  <a:pt x="3979531" y="3022244"/>
                </a:cubicBezTo>
                <a:lnTo>
                  <a:pt x="3979032" y="3022211"/>
                </a:lnTo>
                <a:lnTo>
                  <a:pt x="3979006" y="3022706"/>
                </a:lnTo>
                <a:lnTo>
                  <a:pt x="3961888" y="3021080"/>
                </a:lnTo>
                <a:cubicBezTo>
                  <a:pt x="3929514" y="3020553"/>
                  <a:pt x="3897633" y="3017572"/>
                  <a:pt x="3866461" y="3012018"/>
                </a:cubicBezTo>
                <a:cubicBezTo>
                  <a:pt x="3860884" y="3012437"/>
                  <a:pt x="3855555" y="3011489"/>
                  <a:pt x="3850245" y="3010478"/>
                </a:cubicBezTo>
                <a:lnTo>
                  <a:pt x="3850129" y="3009330"/>
                </a:lnTo>
                <a:cubicBezTo>
                  <a:pt x="3491277" y="2949931"/>
                  <a:pt x="3210238" y="2669154"/>
                  <a:pt x="3159963" y="2316289"/>
                </a:cubicBezTo>
                <a:cubicBezTo>
                  <a:pt x="3159795" y="2316236"/>
                  <a:pt x="3159627" y="2316231"/>
                  <a:pt x="3159457" y="2316226"/>
                </a:cubicBezTo>
                <a:lnTo>
                  <a:pt x="3158919" y="2309550"/>
                </a:lnTo>
                <a:cubicBezTo>
                  <a:pt x="3153860" y="2279300"/>
                  <a:pt x="3151410" y="2248409"/>
                  <a:pt x="3151452" y="2217074"/>
                </a:cubicBezTo>
                <a:cubicBezTo>
                  <a:pt x="3150140" y="2211446"/>
                  <a:pt x="3150081" y="2205779"/>
                  <a:pt x="3150081" y="2200098"/>
                </a:cubicBezTo>
                <a:close/>
                <a:moveTo>
                  <a:pt x="3150081" y="3896923"/>
                </a:moveTo>
                <a:lnTo>
                  <a:pt x="3150675" y="3885483"/>
                </a:lnTo>
                <a:lnTo>
                  <a:pt x="3151173" y="3885516"/>
                </a:lnTo>
                <a:lnTo>
                  <a:pt x="3151199" y="3885022"/>
                </a:lnTo>
                <a:lnTo>
                  <a:pt x="3168287" y="3886645"/>
                </a:lnTo>
                <a:cubicBezTo>
                  <a:pt x="3200672" y="3887172"/>
                  <a:pt x="3232565" y="3890153"/>
                  <a:pt x="3263748" y="3895710"/>
                </a:cubicBezTo>
                <a:cubicBezTo>
                  <a:pt x="3269324" y="3895291"/>
                  <a:pt x="3274652" y="3896239"/>
                  <a:pt x="3279961" y="3897249"/>
                </a:cubicBezTo>
                <a:lnTo>
                  <a:pt x="3280078" y="3898397"/>
                </a:lnTo>
                <a:cubicBezTo>
                  <a:pt x="3514137" y="3937139"/>
                  <a:pt x="3715094" y="4070062"/>
                  <a:pt x="3840331" y="4255797"/>
                </a:cubicBezTo>
                <a:lnTo>
                  <a:pt x="3868775" y="4305008"/>
                </a:lnTo>
                <a:lnTo>
                  <a:pt x="3717725" y="4305008"/>
                </a:lnTo>
                <a:lnTo>
                  <a:pt x="3665602" y="4241205"/>
                </a:lnTo>
                <a:cubicBezTo>
                  <a:pt x="3568906" y="4136681"/>
                  <a:pt x="3439699" y="4061285"/>
                  <a:pt x="3293448" y="4029853"/>
                </a:cubicBezTo>
                <a:cubicBezTo>
                  <a:pt x="3310695" y="4117553"/>
                  <a:pt x="3344874" y="4199373"/>
                  <a:pt x="3392629" y="4271827"/>
                </a:cubicBezTo>
                <a:lnTo>
                  <a:pt x="3419311" y="4305008"/>
                </a:lnTo>
                <a:lnTo>
                  <a:pt x="3265201" y="4305008"/>
                </a:lnTo>
                <a:lnTo>
                  <a:pt x="3235080" y="4254710"/>
                </a:lnTo>
                <a:cubicBezTo>
                  <a:pt x="3197877" y="4179889"/>
                  <a:pt x="3172145" y="4098618"/>
                  <a:pt x="3159963" y="4013114"/>
                </a:cubicBezTo>
                <a:cubicBezTo>
                  <a:pt x="3159795" y="4013061"/>
                  <a:pt x="3159627" y="4013056"/>
                  <a:pt x="3159457" y="4013051"/>
                </a:cubicBezTo>
                <a:lnTo>
                  <a:pt x="3158919" y="4006375"/>
                </a:lnTo>
                <a:cubicBezTo>
                  <a:pt x="3153860" y="3976125"/>
                  <a:pt x="3151410" y="3945234"/>
                  <a:pt x="3151452" y="3913899"/>
                </a:cubicBezTo>
                <a:cubicBezTo>
                  <a:pt x="3150140" y="3908271"/>
                  <a:pt x="3150081" y="3902604"/>
                  <a:pt x="3150081" y="3896923"/>
                </a:cubicBezTo>
                <a:close/>
                <a:moveTo>
                  <a:pt x="3150079" y="469318"/>
                </a:moveTo>
                <a:cubicBezTo>
                  <a:pt x="3150079" y="463681"/>
                  <a:pt x="3150138" y="458057"/>
                  <a:pt x="3151450" y="452471"/>
                </a:cubicBezTo>
                <a:cubicBezTo>
                  <a:pt x="3151408" y="421389"/>
                  <a:pt x="3153857" y="390746"/>
                  <a:pt x="3158914" y="360740"/>
                </a:cubicBezTo>
                <a:lnTo>
                  <a:pt x="3159454" y="354103"/>
                </a:lnTo>
                <a:cubicBezTo>
                  <a:pt x="3159623" y="354098"/>
                  <a:pt x="3159792" y="354093"/>
                  <a:pt x="3159960" y="354040"/>
                </a:cubicBezTo>
                <a:cubicBezTo>
                  <a:pt x="3173111" y="262463"/>
                  <a:pt x="3202052" y="175780"/>
                  <a:pt x="3244173" y="96778"/>
                </a:cubicBezTo>
                <a:lnTo>
                  <a:pt x="3306807" y="0"/>
                </a:lnTo>
                <a:lnTo>
                  <a:pt x="3475182" y="0"/>
                </a:lnTo>
                <a:lnTo>
                  <a:pt x="3406954" y="76659"/>
                </a:lnTo>
                <a:cubicBezTo>
                  <a:pt x="3351687" y="153496"/>
                  <a:pt x="3312372" y="241952"/>
                  <a:pt x="3293446" y="337433"/>
                </a:cubicBezTo>
                <a:cubicBezTo>
                  <a:pt x="3476486" y="298404"/>
                  <a:pt x="3632827" y="191052"/>
                  <a:pt x="3732420" y="44350"/>
                </a:cubicBezTo>
                <a:lnTo>
                  <a:pt x="3754649" y="0"/>
                </a:lnTo>
                <a:lnTo>
                  <a:pt x="3903287" y="0"/>
                </a:lnTo>
                <a:lnTo>
                  <a:pt x="3851448" y="95636"/>
                </a:lnTo>
                <a:cubicBezTo>
                  <a:pt x="3727674" y="289169"/>
                  <a:pt x="3521481" y="428211"/>
                  <a:pt x="3280075" y="467856"/>
                </a:cubicBezTo>
                <a:lnTo>
                  <a:pt x="3279959" y="468995"/>
                </a:lnTo>
                <a:cubicBezTo>
                  <a:pt x="3274648" y="469998"/>
                  <a:pt x="3269319" y="470939"/>
                  <a:pt x="3263742" y="470523"/>
                </a:cubicBezTo>
                <a:cubicBezTo>
                  <a:pt x="3232570" y="476033"/>
                  <a:pt x="3200690" y="478991"/>
                  <a:pt x="3168316" y="479514"/>
                </a:cubicBezTo>
                <a:lnTo>
                  <a:pt x="3151197" y="481127"/>
                </a:lnTo>
                <a:lnTo>
                  <a:pt x="3151171" y="480636"/>
                </a:lnTo>
                <a:lnTo>
                  <a:pt x="3150672" y="480669"/>
                </a:lnTo>
                <a:cubicBezTo>
                  <a:pt x="3150106" y="476896"/>
                  <a:pt x="3150079" y="473110"/>
                  <a:pt x="3150079" y="469318"/>
                </a:cubicBezTo>
                <a:close/>
                <a:moveTo>
                  <a:pt x="3150079" y="2166144"/>
                </a:moveTo>
                <a:cubicBezTo>
                  <a:pt x="3150079" y="2160506"/>
                  <a:pt x="3150138" y="2154882"/>
                  <a:pt x="3151450" y="2149296"/>
                </a:cubicBezTo>
                <a:cubicBezTo>
                  <a:pt x="3151408" y="2118214"/>
                  <a:pt x="3153857" y="2087572"/>
                  <a:pt x="3158914" y="2057565"/>
                </a:cubicBezTo>
                <a:lnTo>
                  <a:pt x="3159454" y="2050928"/>
                </a:lnTo>
                <a:cubicBezTo>
                  <a:pt x="3159623" y="2050923"/>
                  <a:pt x="3159792" y="2050918"/>
                  <a:pt x="3159960" y="2050865"/>
                </a:cubicBezTo>
                <a:cubicBezTo>
                  <a:pt x="3210236" y="1700770"/>
                  <a:pt x="3491275" y="1422199"/>
                  <a:pt x="3850126" y="1363267"/>
                </a:cubicBezTo>
                <a:lnTo>
                  <a:pt x="3850243" y="1362128"/>
                </a:lnTo>
                <a:cubicBezTo>
                  <a:pt x="3855551" y="1361126"/>
                  <a:pt x="3860879" y="1360185"/>
                  <a:pt x="3866455" y="1360601"/>
                </a:cubicBezTo>
                <a:cubicBezTo>
                  <a:pt x="3897639" y="1355088"/>
                  <a:pt x="3929531" y="1352130"/>
                  <a:pt x="3961917" y="1351607"/>
                </a:cubicBezTo>
                <a:lnTo>
                  <a:pt x="3979004" y="1349997"/>
                </a:lnTo>
                <a:lnTo>
                  <a:pt x="3979030" y="1350487"/>
                </a:lnTo>
                <a:lnTo>
                  <a:pt x="3979528" y="1350455"/>
                </a:lnTo>
                <a:lnTo>
                  <a:pt x="3980122" y="1361805"/>
                </a:lnTo>
                <a:cubicBezTo>
                  <a:pt x="3980122" y="1367441"/>
                  <a:pt x="3980064" y="1373063"/>
                  <a:pt x="3978752" y="1378647"/>
                </a:cubicBezTo>
                <a:cubicBezTo>
                  <a:pt x="3978794" y="1409736"/>
                  <a:pt x="3976343" y="1440385"/>
                  <a:pt x="3971285" y="1470397"/>
                </a:cubicBezTo>
                <a:lnTo>
                  <a:pt x="3970746" y="1477021"/>
                </a:lnTo>
                <a:cubicBezTo>
                  <a:pt x="3970577" y="1477026"/>
                  <a:pt x="3970408" y="1477030"/>
                  <a:pt x="3970241" y="1477083"/>
                </a:cubicBezTo>
                <a:cubicBezTo>
                  <a:pt x="3919965" y="1827177"/>
                  <a:pt x="3638926" y="2105749"/>
                  <a:pt x="3280075" y="2164681"/>
                </a:cubicBezTo>
                <a:lnTo>
                  <a:pt x="3279959" y="2165820"/>
                </a:lnTo>
                <a:cubicBezTo>
                  <a:pt x="3274648" y="2166823"/>
                  <a:pt x="3269319" y="2167764"/>
                  <a:pt x="3263742" y="2167348"/>
                </a:cubicBezTo>
                <a:cubicBezTo>
                  <a:pt x="3232570" y="2172858"/>
                  <a:pt x="3200690" y="2175816"/>
                  <a:pt x="3168316" y="2176339"/>
                </a:cubicBezTo>
                <a:lnTo>
                  <a:pt x="3151197" y="2177952"/>
                </a:lnTo>
                <a:lnTo>
                  <a:pt x="3151171" y="2177461"/>
                </a:lnTo>
                <a:lnTo>
                  <a:pt x="3150672" y="2177494"/>
                </a:lnTo>
                <a:cubicBezTo>
                  <a:pt x="3150106" y="2173722"/>
                  <a:pt x="3150079" y="2169936"/>
                  <a:pt x="3150079" y="2166144"/>
                </a:cubicBezTo>
                <a:close/>
                <a:moveTo>
                  <a:pt x="3150079" y="3862969"/>
                </a:moveTo>
                <a:cubicBezTo>
                  <a:pt x="3150079" y="3857331"/>
                  <a:pt x="3150138" y="3851707"/>
                  <a:pt x="3151450" y="3846121"/>
                </a:cubicBezTo>
                <a:cubicBezTo>
                  <a:pt x="3151408" y="3815039"/>
                  <a:pt x="3153857" y="3784397"/>
                  <a:pt x="3158914" y="3754390"/>
                </a:cubicBezTo>
                <a:lnTo>
                  <a:pt x="3159454" y="3747753"/>
                </a:lnTo>
                <a:cubicBezTo>
                  <a:pt x="3159623" y="3747748"/>
                  <a:pt x="3159792" y="3747743"/>
                  <a:pt x="3159960" y="3747690"/>
                </a:cubicBezTo>
                <a:cubicBezTo>
                  <a:pt x="3210236" y="3397595"/>
                  <a:pt x="3491275" y="3119024"/>
                  <a:pt x="3850126" y="3060092"/>
                </a:cubicBezTo>
                <a:lnTo>
                  <a:pt x="3850243" y="3058953"/>
                </a:lnTo>
                <a:cubicBezTo>
                  <a:pt x="3855551" y="3057951"/>
                  <a:pt x="3860879" y="3057010"/>
                  <a:pt x="3866455" y="3057426"/>
                </a:cubicBezTo>
                <a:cubicBezTo>
                  <a:pt x="3897639" y="3051913"/>
                  <a:pt x="3929531" y="3048955"/>
                  <a:pt x="3961917" y="3048432"/>
                </a:cubicBezTo>
                <a:lnTo>
                  <a:pt x="3979004" y="3046822"/>
                </a:lnTo>
                <a:lnTo>
                  <a:pt x="3979030" y="3047312"/>
                </a:lnTo>
                <a:lnTo>
                  <a:pt x="3979528" y="3047280"/>
                </a:lnTo>
                <a:lnTo>
                  <a:pt x="3980122" y="3058630"/>
                </a:lnTo>
                <a:cubicBezTo>
                  <a:pt x="3980122" y="3064266"/>
                  <a:pt x="3980064" y="3069889"/>
                  <a:pt x="3978752" y="3075472"/>
                </a:cubicBezTo>
                <a:cubicBezTo>
                  <a:pt x="3978794" y="3106561"/>
                  <a:pt x="3976343" y="3137210"/>
                  <a:pt x="3971285" y="3167222"/>
                </a:cubicBezTo>
                <a:lnTo>
                  <a:pt x="3970746" y="3173846"/>
                </a:lnTo>
                <a:cubicBezTo>
                  <a:pt x="3970577" y="3173851"/>
                  <a:pt x="3970408" y="3173856"/>
                  <a:pt x="3970241" y="3173908"/>
                </a:cubicBezTo>
                <a:cubicBezTo>
                  <a:pt x="3919965" y="3524002"/>
                  <a:pt x="3638926" y="3802574"/>
                  <a:pt x="3280075" y="3861506"/>
                </a:cubicBezTo>
                <a:lnTo>
                  <a:pt x="3279959" y="3862645"/>
                </a:lnTo>
                <a:cubicBezTo>
                  <a:pt x="3274648" y="3863648"/>
                  <a:pt x="3269319" y="3864589"/>
                  <a:pt x="3263742" y="3864173"/>
                </a:cubicBezTo>
                <a:cubicBezTo>
                  <a:pt x="3232570" y="3869683"/>
                  <a:pt x="3200690" y="3872641"/>
                  <a:pt x="3168316" y="3873164"/>
                </a:cubicBezTo>
                <a:lnTo>
                  <a:pt x="3151197" y="3874777"/>
                </a:lnTo>
                <a:lnTo>
                  <a:pt x="3151171" y="3874286"/>
                </a:lnTo>
                <a:lnTo>
                  <a:pt x="3150672" y="3874319"/>
                </a:lnTo>
                <a:cubicBezTo>
                  <a:pt x="3150106" y="3870547"/>
                  <a:pt x="3150079" y="3866761"/>
                  <a:pt x="3150079" y="3862969"/>
                </a:cubicBezTo>
                <a:close/>
                <a:moveTo>
                  <a:pt x="2442890" y="1181049"/>
                </a:moveTo>
                <a:cubicBezTo>
                  <a:pt x="2718080" y="1121906"/>
                  <a:pt x="2932923" y="907109"/>
                  <a:pt x="2986199" y="636203"/>
                </a:cubicBezTo>
                <a:cubicBezTo>
                  <a:pt x="2711009" y="695346"/>
                  <a:pt x="2496165" y="910143"/>
                  <a:pt x="2442890" y="1181049"/>
                </a:cubicBezTo>
                <a:close/>
                <a:moveTo>
                  <a:pt x="2442890" y="1493690"/>
                </a:moveTo>
                <a:cubicBezTo>
                  <a:pt x="2496166" y="1762469"/>
                  <a:pt x="2711009" y="1975579"/>
                  <a:pt x="2986199" y="2034258"/>
                </a:cubicBezTo>
                <a:cubicBezTo>
                  <a:pt x="2932924" y="1765479"/>
                  <a:pt x="2718080" y="1552369"/>
                  <a:pt x="2442890" y="1493690"/>
                </a:cubicBezTo>
                <a:close/>
                <a:moveTo>
                  <a:pt x="2442890" y="2877874"/>
                </a:moveTo>
                <a:cubicBezTo>
                  <a:pt x="2718080" y="2818731"/>
                  <a:pt x="2932923" y="2603934"/>
                  <a:pt x="2986199" y="2333028"/>
                </a:cubicBezTo>
                <a:cubicBezTo>
                  <a:pt x="2711009" y="2392171"/>
                  <a:pt x="2496165" y="2606968"/>
                  <a:pt x="2442890" y="2877874"/>
                </a:cubicBezTo>
                <a:close/>
                <a:moveTo>
                  <a:pt x="2442890" y="3190516"/>
                </a:moveTo>
                <a:cubicBezTo>
                  <a:pt x="2496166" y="3459294"/>
                  <a:pt x="2711009" y="3672404"/>
                  <a:pt x="2986199" y="3731083"/>
                </a:cubicBezTo>
                <a:cubicBezTo>
                  <a:pt x="2932924" y="3462304"/>
                  <a:pt x="2718080" y="3249194"/>
                  <a:pt x="2442890" y="3190516"/>
                </a:cubicBezTo>
                <a:close/>
                <a:moveTo>
                  <a:pt x="2410871" y="4305008"/>
                </a:moveTo>
                <a:lnTo>
                  <a:pt x="2439316" y="4255797"/>
                </a:lnTo>
                <a:cubicBezTo>
                  <a:pt x="2564553" y="4070062"/>
                  <a:pt x="2765510" y="3937139"/>
                  <a:pt x="2999569" y="3898397"/>
                </a:cubicBezTo>
                <a:lnTo>
                  <a:pt x="2999686" y="3897249"/>
                </a:lnTo>
                <a:cubicBezTo>
                  <a:pt x="3004995" y="3896239"/>
                  <a:pt x="3010323" y="3895291"/>
                  <a:pt x="3015899" y="3895710"/>
                </a:cubicBezTo>
                <a:cubicBezTo>
                  <a:pt x="3047082" y="3890153"/>
                  <a:pt x="3078975" y="3887172"/>
                  <a:pt x="3111360" y="3886645"/>
                </a:cubicBezTo>
                <a:lnTo>
                  <a:pt x="3128448" y="3885022"/>
                </a:lnTo>
                <a:lnTo>
                  <a:pt x="3128474" y="3885516"/>
                </a:lnTo>
                <a:lnTo>
                  <a:pt x="3128972" y="3885483"/>
                </a:lnTo>
                <a:lnTo>
                  <a:pt x="3129566" y="3896923"/>
                </a:lnTo>
                <a:cubicBezTo>
                  <a:pt x="3129566" y="3902604"/>
                  <a:pt x="3129507" y="3908271"/>
                  <a:pt x="3128195" y="3913899"/>
                </a:cubicBezTo>
                <a:cubicBezTo>
                  <a:pt x="3128237" y="3945234"/>
                  <a:pt x="3125787" y="3976125"/>
                  <a:pt x="3120728" y="4006375"/>
                </a:cubicBezTo>
                <a:lnTo>
                  <a:pt x="3120190" y="4013051"/>
                </a:lnTo>
                <a:cubicBezTo>
                  <a:pt x="3120020" y="4013056"/>
                  <a:pt x="3119852" y="4013061"/>
                  <a:pt x="3119684" y="4013114"/>
                </a:cubicBezTo>
                <a:cubicBezTo>
                  <a:pt x="3107502" y="4098618"/>
                  <a:pt x="3081770" y="4179889"/>
                  <a:pt x="3044567" y="4254710"/>
                </a:cubicBezTo>
                <a:lnTo>
                  <a:pt x="3014445" y="4305008"/>
                </a:lnTo>
                <a:lnTo>
                  <a:pt x="2860336" y="4305008"/>
                </a:lnTo>
                <a:lnTo>
                  <a:pt x="2887018" y="4271827"/>
                </a:lnTo>
                <a:cubicBezTo>
                  <a:pt x="2934773" y="4199373"/>
                  <a:pt x="2968952" y="4117553"/>
                  <a:pt x="2986199" y="4029853"/>
                </a:cubicBezTo>
                <a:cubicBezTo>
                  <a:pt x="2839947" y="4061285"/>
                  <a:pt x="2710740" y="4136681"/>
                  <a:pt x="2614045" y="4241205"/>
                </a:cubicBezTo>
                <a:lnTo>
                  <a:pt x="2561922" y="4305008"/>
                </a:lnTo>
                <a:close/>
                <a:moveTo>
                  <a:pt x="2376360" y="0"/>
                </a:moveTo>
                <a:lnTo>
                  <a:pt x="2524998" y="0"/>
                </a:lnTo>
                <a:lnTo>
                  <a:pt x="2547226" y="44350"/>
                </a:lnTo>
                <a:cubicBezTo>
                  <a:pt x="2646819" y="191052"/>
                  <a:pt x="2803160" y="298404"/>
                  <a:pt x="2986199" y="337433"/>
                </a:cubicBezTo>
                <a:cubicBezTo>
                  <a:pt x="2967274" y="241952"/>
                  <a:pt x="2927959" y="153496"/>
                  <a:pt x="2872691" y="76659"/>
                </a:cubicBezTo>
                <a:lnTo>
                  <a:pt x="2804464" y="0"/>
                </a:lnTo>
                <a:lnTo>
                  <a:pt x="2972839" y="0"/>
                </a:lnTo>
                <a:lnTo>
                  <a:pt x="3035473" y="96778"/>
                </a:lnTo>
                <a:cubicBezTo>
                  <a:pt x="3077594" y="175780"/>
                  <a:pt x="3106535" y="262463"/>
                  <a:pt x="3119686" y="354040"/>
                </a:cubicBezTo>
                <a:cubicBezTo>
                  <a:pt x="3119853" y="354093"/>
                  <a:pt x="3120023" y="354098"/>
                  <a:pt x="3120191" y="354103"/>
                </a:cubicBezTo>
                <a:lnTo>
                  <a:pt x="3120732" y="360740"/>
                </a:lnTo>
                <a:cubicBezTo>
                  <a:pt x="3125788" y="390746"/>
                  <a:pt x="3128238" y="421389"/>
                  <a:pt x="3128196" y="452471"/>
                </a:cubicBezTo>
                <a:cubicBezTo>
                  <a:pt x="3129508" y="458057"/>
                  <a:pt x="3129566" y="463681"/>
                  <a:pt x="3129566" y="469318"/>
                </a:cubicBezTo>
                <a:cubicBezTo>
                  <a:pt x="3129566" y="473110"/>
                  <a:pt x="3129539" y="476896"/>
                  <a:pt x="3128973" y="480669"/>
                </a:cubicBezTo>
                <a:lnTo>
                  <a:pt x="3128474" y="480636"/>
                </a:lnTo>
                <a:lnTo>
                  <a:pt x="3128448" y="481127"/>
                </a:lnTo>
                <a:lnTo>
                  <a:pt x="3111330" y="479514"/>
                </a:lnTo>
                <a:cubicBezTo>
                  <a:pt x="3078956" y="478991"/>
                  <a:pt x="3047075" y="476033"/>
                  <a:pt x="3015903" y="470523"/>
                </a:cubicBezTo>
                <a:cubicBezTo>
                  <a:pt x="3010326" y="470939"/>
                  <a:pt x="3004997" y="469998"/>
                  <a:pt x="2999687" y="468995"/>
                </a:cubicBezTo>
                <a:lnTo>
                  <a:pt x="2999571" y="467856"/>
                </a:lnTo>
                <a:cubicBezTo>
                  <a:pt x="2758165" y="428211"/>
                  <a:pt x="2551973" y="289169"/>
                  <a:pt x="2428199" y="95636"/>
                </a:cubicBezTo>
                <a:close/>
                <a:moveTo>
                  <a:pt x="2299523" y="1313979"/>
                </a:moveTo>
                <a:cubicBezTo>
                  <a:pt x="2299523" y="1308297"/>
                  <a:pt x="2299582" y="1302628"/>
                  <a:pt x="2300894" y="1296998"/>
                </a:cubicBezTo>
                <a:cubicBezTo>
                  <a:pt x="2300852" y="1265670"/>
                  <a:pt x="2303301" y="1234785"/>
                  <a:pt x="2308358" y="1204541"/>
                </a:cubicBezTo>
                <a:lnTo>
                  <a:pt x="2308898" y="1197851"/>
                </a:lnTo>
                <a:cubicBezTo>
                  <a:pt x="2309067" y="1197846"/>
                  <a:pt x="2309236" y="1197841"/>
                  <a:pt x="2309404" y="1197788"/>
                </a:cubicBezTo>
                <a:cubicBezTo>
                  <a:pt x="2359680" y="844922"/>
                  <a:pt x="2640719" y="564145"/>
                  <a:pt x="2999570" y="504747"/>
                </a:cubicBezTo>
                <a:lnTo>
                  <a:pt x="2999687" y="503599"/>
                </a:lnTo>
                <a:cubicBezTo>
                  <a:pt x="3004995" y="502589"/>
                  <a:pt x="3010323" y="501641"/>
                  <a:pt x="3015899" y="502060"/>
                </a:cubicBezTo>
                <a:cubicBezTo>
                  <a:pt x="3047083" y="496503"/>
                  <a:pt x="3078975" y="493522"/>
                  <a:pt x="3111361" y="492995"/>
                </a:cubicBezTo>
                <a:lnTo>
                  <a:pt x="3128448" y="491372"/>
                </a:lnTo>
                <a:lnTo>
                  <a:pt x="3128474" y="491866"/>
                </a:lnTo>
                <a:lnTo>
                  <a:pt x="3128972" y="491833"/>
                </a:lnTo>
                <a:lnTo>
                  <a:pt x="3129566" y="503273"/>
                </a:lnTo>
                <a:cubicBezTo>
                  <a:pt x="3129566" y="508954"/>
                  <a:pt x="3129508" y="514621"/>
                  <a:pt x="3128196" y="520249"/>
                </a:cubicBezTo>
                <a:cubicBezTo>
                  <a:pt x="3128238" y="551584"/>
                  <a:pt x="3125787" y="582475"/>
                  <a:pt x="3120729" y="612725"/>
                </a:cubicBezTo>
                <a:lnTo>
                  <a:pt x="3120190" y="619401"/>
                </a:lnTo>
                <a:cubicBezTo>
                  <a:pt x="3120021" y="619406"/>
                  <a:pt x="3119852" y="619411"/>
                  <a:pt x="3119685" y="619464"/>
                </a:cubicBezTo>
                <a:cubicBezTo>
                  <a:pt x="3069409" y="972329"/>
                  <a:pt x="2788370" y="1253106"/>
                  <a:pt x="2429519" y="1312505"/>
                </a:cubicBezTo>
                <a:lnTo>
                  <a:pt x="2429403" y="1313653"/>
                </a:lnTo>
                <a:cubicBezTo>
                  <a:pt x="2424092" y="1314664"/>
                  <a:pt x="2418763" y="1315612"/>
                  <a:pt x="2413186" y="1315193"/>
                </a:cubicBezTo>
                <a:cubicBezTo>
                  <a:pt x="2382014" y="1320747"/>
                  <a:pt x="2350134" y="1323728"/>
                  <a:pt x="2317760" y="1324255"/>
                </a:cubicBezTo>
                <a:lnTo>
                  <a:pt x="2300641" y="1325881"/>
                </a:lnTo>
                <a:lnTo>
                  <a:pt x="2300615" y="1325386"/>
                </a:lnTo>
                <a:lnTo>
                  <a:pt x="2300116" y="1325419"/>
                </a:lnTo>
                <a:cubicBezTo>
                  <a:pt x="2299550" y="1321617"/>
                  <a:pt x="2299523" y="1317801"/>
                  <a:pt x="2299523" y="1313979"/>
                </a:cubicBezTo>
                <a:close/>
                <a:moveTo>
                  <a:pt x="2299523" y="1361805"/>
                </a:moveTo>
                <a:lnTo>
                  <a:pt x="2300117" y="1350455"/>
                </a:lnTo>
                <a:lnTo>
                  <a:pt x="2300615" y="1350487"/>
                </a:lnTo>
                <a:lnTo>
                  <a:pt x="2300641" y="1349997"/>
                </a:lnTo>
                <a:lnTo>
                  <a:pt x="2317729" y="1351607"/>
                </a:lnTo>
                <a:cubicBezTo>
                  <a:pt x="2350114" y="1352130"/>
                  <a:pt x="2382007" y="1355088"/>
                  <a:pt x="2413190" y="1360601"/>
                </a:cubicBezTo>
                <a:cubicBezTo>
                  <a:pt x="2418766" y="1360185"/>
                  <a:pt x="2424094" y="1361126"/>
                  <a:pt x="2429403" y="1362128"/>
                </a:cubicBezTo>
                <a:lnTo>
                  <a:pt x="2429520" y="1363267"/>
                </a:lnTo>
                <a:cubicBezTo>
                  <a:pt x="2788370" y="1422199"/>
                  <a:pt x="3069409" y="1700770"/>
                  <a:pt x="3119686" y="2050865"/>
                </a:cubicBezTo>
                <a:cubicBezTo>
                  <a:pt x="3119853" y="2050918"/>
                  <a:pt x="3120023" y="2050923"/>
                  <a:pt x="3120191" y="2050928"/>
                </a:cubicBezTo>
                <a:lnTo>
                  <a:pt x="3120732" y="2057565"/>
                </a:lnTo>
                <a:cubicBezTo>
                  <a:pt x="3125788" y="2087572"/>
                  <a:pt x="3128238" y="2118214"/>
                  <a:pt x="3128196" y="2149296"/>
                </a:cubicBezTo>
                <a:cubicBezTo>
                  <a:pt x="3129508" y="2154882"/>
                  <a:pt x="3129566" y="2160506"/>
                  <a:pt x="3129566" y="2166144"/>
                </a:cubicBezTo>
                <a:cubicBezTo>
                  <a:pt x="3129566" y="2169936"/>
                  <a:pt x="3129539" y="2173722"/>
                  <a:pt x="3128973" y="2177494"/>
                </a:cubicBezTo>
                <a:lnTo>
                  <a:pt x="3128474" y="2177461"/>
                </a:lnTo>
                <a:lnTo>
                  <a:pt x="3128448" y="2177952"/>
                </a:lnTo>
                <a:lnTo>
                  <a:pt x="3111330" y="2176339"/>
                </a:lnTo>
                <a:cubicBezTo>
                  <a:pt x="3078956" y="2175816"/>
                  <a:pt x="3047075" y="2172858"/>
                  <a:pt x="3015903" y="2167348"/>
                </a:cubicBezTo>
                <a:cubicBezTo>
                  <a:pt x="3010326" y="2167764"/>
                  <a:pt x="3004997" y="2166823"/>
                  <a:pt x="2999687" y="2165820"/>
                </a:cubicBezTo>
                <a:lnTo>
                  <a:pt x="2999571" y="2164681"/>
                </a:lnTo>
                <a:cubicBezTo>
                  <a:pt x="2640719" y="2105749"/>
                  <a:pt x="2359680" y="1827177"/>
                  <a:pt x="2309405" y="1477083"/>
                </a:cubicBezTo>
                <a:cubicBezTo>
                  <a:pt x="2309237" y="1477030"/>
                  <a:pt x="2309069" y="1477026"/>
                  <a:pt x="2308899" y="1477021"/>
                </a:cubicBezTo>
                <a:lnTo>
                  <a:pt x="2308361" y="1470397"/>
                </a:lnTo>
                <a:cubicBezTo>
                  <a:pt x="2303302" y="1440385"/>
                  <a:pt x="2300852" y="1409736"/>
                  <a:pt x="2300894" y="1378647"/>
                </a:cubicBezTo>
                <a:cubicBezTo>
                  <a:pt x="2299582" y="1373063"/>
                  <a:pt x="2299523" y="1367441"/>
                  <a:pt x="2299523" y="1361805"/>
                </a:cubicBezTo>
                <a:close/>
                <a:moveTo>
                  <a:pt x="2299523" y="3010804"/>
                </a:moveTo>
                <a:cubicBezTo>
                  <a:pt x="2299523" y="3005122"/>
                  <a:pt x="2299582" y="2999453"/>
                  <a:pt x="2300894" y="2993823"/>
                </a:cubicBezTo>
                <a:cubicBezTo>
                  <a:pt x="2300852" y="2962495"/>
                  <a:pt x="2303301" y="2931610"/>
                  <a:pt x="2308358" y="2901366"/>
                </a:cubicBezTo>
                <a:lnTo>
                  <a:pt x="2308898" y="2894676"/>
                </a:lnTo>
                <a:cubicBezTo>
                  <a:pt x="2309067" y="2894671"/>
                  <a:pt x="2309236" y="2894666"/>
                  <a:pt x="2309404" y="2894613"/>
                </a:cubicBezTo>
                <a:cubicBezTo>
                  <a:pt x="2359680" y="2541747"/>
                  <a:pt x="2640719" y="2260970"/>
                  <a:pt x="2999570" y="2201572"/>
                </a:cubicBezTo>
                <a:lnTo>
                  <a:pt x="2999687" y="2200424"/>
                </a:lnTo>
                <a:cubicBezTo>
                  <a:pt x="3004995" y="2199414"/>
                  <a:pt x="3010323" y="2198466"/>
                  <a:pt x="3015899" y="2198885"/>
                </a:cubicBezTo>
                <a:cubicBezTo>
                  <a:pt x="3047083" y="2193328"/>
                  <a:pt x="3078975" y="2190347"/>
                  <a:pt x="3111361" y="2189820"/>
                </a:cubicBezTo>
                <a:lnTo>
                  <a:pt x="3128448" y="2188197"/>
                </a:lnTo>
                <a:lnTo>
                  <a:pt x="3128474" y="2188691"/>
                </a:lnTo>
                <a:lnTo>
                  <a:pt x="3128972" y="2188658"/>
                </a:lnTo>
                <a:lnTo>
                  <a:pt x="3129566" y="2200098"/>
                </a:lnTo>
                <a:cubicBezTo>
                  <a:pt x="3129566" y="2205779"/>
                  <a:pt x="3129508" y="2211446"/>
                  <a:pt x="3128196" y="2217074"/>
                </a:cubicBezTo>
                <a:cubicBezTo>
                  <a:pt x="3128238" y="2248409"/>
                  <a:pt x="3125787" y="2279300"/>
                  <a:pt x="3120729" y="2309550"/>
                </a:cubicBezTo>
                <a:lnTo>
                  <a:pt x="3120190" y="2316226"/>
                </a:lnTo>
                <a:cubicBezTo>
                  <a:pt x="3120021" y="2316231"/>
                  <a:pt x="3119852" y="2316236"/>
                  <a:pt x="3119685" y="2316289"/>
                </a:cubicBezTo>
                <a:cubicBezTo>
                  <a:pt x="3069409" y="2669154"/>
                  <a:pt x="2788370" y="2949931"/>
                  <a:pt x="2429519" y="3009330"/>
                </a:cubicBezTo>
                <a:lnTo>
                  <a:pt x="2429403" y="3010478"/>
                </a:lnTo>
                <a:cubicBezTo>
                  <a:pt x="2424092" y="3011489"/>
                  <a:pt x="2418763" y="3012437"/>
                  <a:pt x="2413186" y="3012018"/>
                </a:cubicBezTo>
                <a:cubicBezTo>
                  <a:pt x="2382014" y="3017572"/>
                  <a:pt x="2350134" y="3020553"/>
                  <a:pt x="2317760" y="3021080"/>
                </a:cubicBezTo>
                <a:lnTo>
                  <a:pt x="2300641" y="3022706"/>
                </a:lnTo>
                <a:lnTo>
                  <a:pt x="2300615" y="3022211"/>
                </a:lnTo>
                <a:lnTo>
                  <a:pt x="2300116" y="3022244"/>
                </a:lnTo>
                <a:cubicBezTo>
                  <a:pt x="2299550" y="3018442"/>
                  <a:pt x="2299523" y="3014626"/>
                  <a:pt x="2299523" y="3010804"/>
                </a:cubicBezTo>
                <a:close/>
                <a:moveTo>
                  <a:pt x="2299523" y="3058630"/>
                </a:moveTo>
                <a:lnTo>
                  <a:pt x="2300117" y="3047280"/>
                </a:lnTo>
                <a:lnTo>
                  <a:pt x="2300615" y="3047312"/>
                </a:lnTo>
                <a:lnTo>
                  <a:pt x="2300641" y="3046822"/>
                </a:lnTo>
                <a:lnTo>
                  <a:pt x="2317729" y="3048432"/>
                </a:lnTo>
                <a:cubicBezTo>
                  <a:pt x="2350114" y="3048955"/>
                  <a:pt x="2382007" y="3051913"/>
                  <a:pt x="2413190" y="3057426"/>
                </a:cubicBezTo>
                <a:cubicBezTo>
                  <a:pt x="2418766" y="3057010"/>
                  <a:pt x="2424094" y="3057951"/>
                  <a:pt x="2429403" y="3058953"/>
                </a:cubicBezTo>
                <a:lnTo>
                  <a:pt x="2429520" y="3060092"/>
                </a:lnTo>
                <a:cubicBezTo>
                  <a:pt x="2788370" y="3119024"/>
                  <a:pt x="3069409" y="3397595"/>
                  <a:pt x="3119686" y="3747690"/>
                </a:cubicBezTo>
                <a:cubicBezTo>
                  <a:pt x="3119853" y="3747743"/>
                  <a:pt x="3120023" y="3747748"/>
                  <a:pt x="3120191" y="3747753"/>
                </a:cubicBezTo>
                <a:lnTo>
                  <a:pt x="3120732" y="3754390"/>
                </a:lnTo>
                <a:cubicBezTo>
                  <a:pt x="3125788" y="3784397"/>
                  <a:pt x="3128238" y="3815039"/>
                  <a:pt x="3128196" y="3846121"/>
                </a:cubicBezTo>
                <a:cubicBezTo>
                  <a:pt x="3129508" y="3851707"/>
                  <a:pt x="3129566" y="3857331"/>
                  <a:pt x="3129566" y="3862969"/>
                </a:cubicBezTo>
                <a:cubicBezTo>
                  <a:pt x="3129566" y="3866761"/>
                  <a:pt x="3129539" y="3870547"/>
                  <a:pt x="3128973" y="3874319"/>
                </a:cubicBezTo>
                <a:lnTo>
                  <a:pt x="3128474" y="3874286"/>
                </a:lnTo>
                <a:lnTo>
                  <a:pt x="3128448" y="3874777"/>
                </a:lnTo>
                <a:lnTo>
                  <a:pt x="3111330" y="3873164"/>
                </a:lnTo>
                <a:cubicBezTo>
                  <a:pt x="3078956" y="3872641"/>
                  <a:pt x="3047075" y="3869683"/>
                  <a:pt x="3015903" y="3864173"/>
                </a:cubicBezTo>
                <a:cubicBezTo>
                  <a:pt x="3010326" y="3864589"/>
                  <a:pt x="3004997" y="3863648"/>
                  <a:pt x="2999687" y="3862645"/>
                </a:cubicBezTo>
                <a:lnTo>
                  <a:pt x="2999571" y="3861506"/>
                </a:lnTo>
                <a:cubicBezTo>
                  <a:pt x="2640719" y="3802574"/>
                  <a:pt x="2359680" y="3524002"/>
                  <a:pt x="2309405" y="3173908"/>
                </a:cubicBezTo>
                <a:cubicBezTo>
                  <a:pt x="2309237" y="3173856"/>
                  <a:pt x="2309069" y="3173851"/>
                  <a:pt x="2308899" y="3173846"/>
                </a:cubicBezTo>
                <a:lnTo>
                  <a:pt x="2308361" y="3167222"/>
                </a:lnTo>
                <a:cubicBezTo>
                  <a:pt x="2303302" y="3137210"/>
                  <a:pt x="2300852" y="3106561"/>
                  <a:pt x="2300894" y="3075472"/>
                </a:cubicBezTo>
                <a:cubicBezTo>
                  <a:pt x="2299582" y="3069889"/>
                  <a:pt x="2299523" y="3064266"/>
                  <a:pt x="2299523" y="3058630"/>
                </a:cubicBezTo>
                <a:close/>
                <a:moveTo>
                  <a:pt x="1601297" y="636203"/>
                </a:moveTo>
                <a:cubicBezTo>
                  <a:pt x="1654573" y="907109"/>
                  <a:pt x="1869416" y="1121906"/>
                  <a:pt x="2144606" y="1181049"/>
                </a:cubicBezTo>
                <a:cubicBezTo>
                  <a:pt x="2091331" y="910143"/>
                  <a:pt x="1876487" y="695346"/>
                  <a:pt x="1601297" y="636203"/>
                </a:cubicBezTo>
                <a:close/>
                <a:moveTo>
                  <a:pt x="1601297" y="2333028"/>
                </a:moveTo>
                <a:cubicBezTo>
                  <a:pt x="1654573" y="2603934"/>
                  <a:pt x="1869416" y="2818731"/>
                  <a:pt x="2144606" y="2877874"/>
                </a:cubicBezTo>
                <a:cubicBezTo>
                  <a:pt x="2091331" y="2606968"/>
                  <a:pt x="1876487" y="2392171"/>
                  <a:pt x="1601297" y="2333028"/>
                </a:cubicBezTo>
                <a:close/>
                <a:moveTo>
                  <a:pt x="1601295" y="2034258"/>
                </a:moveTo>
                <a:cubicBezTo>
                  <a:pt x="1876485" y="1975579"/>
                  <a:pt x="2091328" y="1762469"/>
                  <a:pt x="2144604" y="1493690"/>
                </a:cubicBezTo>
                <a:cubicBezTo>
                  <a:pt x="1869414" y="1552369"/>
                  <a:pt x="1654570" y="1765479"/>
                  <a:pt x="1601295" y="2034258"/>
                </a:cubicBezTo>
                <a:close/>
                <a:moveTo>
                  <a:pt x="1601295" y="3731083"/>
                </a:moveTo>
                <a:cubicBezTo>
                  <a:pt x="1876485" y="3672404"/>
                  <a:pt x="2091328" y="3459294"/>
                  <a:pt x="2144604" y="3190516"/>
                </a:cubicBezTo>
                <a:cubicBezTo>
                  <a:pt x="1869414" y="3249194"/>
                  <a:pt x="1654570" y="3462304"/>
                  <a:pt x="1601295" y="3731083"/>
                </a:cubicBezTo>
                <a:close/>
                <a:moveTo>
                  <a:pt x="1457930" y="503273"/>
                </a:moveTo>
                <a:lnTo>
                  <a:pt x="1458524" y="491833"/>
                </a:lnTo>
                <a:lnTo>
                  <a:pt x="1459022" y="491866"/>
                </a:lnTo>
                <a:lnTo>
                  <a:pt x="1459048" y="491372"/>
                </a:lnTo>
                <a:lnTo>
                  <a:pt x="1476135" y="492995"/>
                </a:lnTo>
                <a:cubicBezTo>
                  <a:pt x="1508521" y="493522"/>
                  <a:pt x="1540413" y="496503"/>
                  <a:pt x="1571597" y="502060"/>
                </a:cubicBezTo>
                <a:cubicBezTo>
                  <a:pt x="1577173" y="501641"/>
                  <a:pt x="1582501" y="502589"/>
                  <a:pt x="1587809" y="503599"/>
                </a:cubicBezTo>
                <a:lnTo>
                  <a:pt x="1587926" y="504747"/>
                </a:lnTo>
                <a:cubicBezTo>
                  <a:pt x="1946777" y="564145"/>
                  <a:pt x="2227816" y="844922"/>
                  <a:pt x="2278092" y="1197788"/>
                </a:cubicBezTo>
                <a:cubicBezTo>
                  <a:pt x="2278260" y="1197841"/>
                  <a:pt x="2278429" y="1197846"/>
                  <a:pt x="2278598" y="1197851"/>
                </a:cubicBezTo>
                <a:lnTo>
                  <a:pt x="2279138" y="1204541"/>
                </a:lnTo>
                <a:cubicBezTo>
                  <a:pt x="2284195" y="1234785"/>
                  <a:pt x="2286644" y="1265670"/>
                  <a:pt x="2286602" y="1296998"/>
                </a:cubicBezTo>
                <a:cubicBezTo>
                  <a:pt x="2287914" y="1302628"/>
                  <a:pt x="2287973" y="1308297"/>
                  <a:pt x="2287973" y="1313979"/>
                </a:cubicBezTo>
                <a:cubicBezTo>
                  <a:pt x="2287973" y="1317801"/>
                  <a:pt x="2287946" y="1321617"/>
                  <a:pt x="2287380" y="1325419"/>
                </a:cubicBezTo>
                <a:lnTo>
                  <a:pt x="2286881" y="1325386"/>
                </a:lnTo>
                <a:lnTo>
                  <a:pt x="2286855" y="1325881"/>
                </a:lnTo>
                <a:lnTo>
                  <a:pt x="2269736" y="1324255"/>
                </a:lnTo>
                <a:cubicBezTo>
                  <a:pt x="2237362" y="1323728"/>
                  <a:pt x="2205482" y="1320747"/>
                  <a:pt x="2174310" y="1315193"/>
                </a:cubicBezTo>
                <a:cubicBezTo>
                  <a:pt x="2168733" y="1315612"/>
                  <a:pt x="2163404" y="1314664"/>
                  <a:pt x="2158093" y="1313653"/>
                </a:cubicBezTo>
                <a:lnTo>
                  <a:pt x="2157977" y="1312505"/>
                </a:lnTo>
                <a:cubicBezTo>
                  <a:pt x="1799126" y="1253106"/>
                  <a:pt x="1518087" y="972329"/>
                  <a:pt x="1467811" y="619464"/>
                </a:cubicBezTo>
                <a:cubicBezTo>
                  <a:pt x="1467644" y="619411"/>
                  <a:pt x="1467475" y="619406"/>
                  <a:pt x="1467306" y="619401"/>
                </a:cubicBezTo>
                <a:lnTo>
                  <a:pt x="1466767" y="612725"/>
                </a:lnTo>
                <a:cubicBezTo>
                  <a:pt x="1461709" y="582475"/>
                  <a:pt x="1459258" y="551584"/>
                  <a:pt x="1459300" y="520249"/>
                </a:cubicBezTo>
                <a:cubicBezTo>
                  <a:pt x="1457988" y="514621"/>
                  <a:pt x="1457930" y="508954"/>
                  <a:pt x="1457930" y="503273"/>
                </a:cubicBezTo>
                <a:close/>
                <a:moveTo>
                  <a:pt x="1457930" y="2200098"/>
                </a:moveTo>
                <a:lnTo>
                  <a:pt x="1458524" y="2188658"/>
                </a:lnTo>
                <a:lnTo>
                  <a:pt x="1459022" y="2188691"/>
                </a:lnTo>
                <a:lnTo>
                  <a:pt x="1459048" y="2188197"/>
                </a:lnTo>
                <a:lnTo>
                  <a:pt x="1476135" y="2189820"/>
                </a:lnTo>
                <a:cubicBezTo>
                  <a:pt x="1508521" y="2190347"/>
                  <a:pt x="1540413" y="2193328"/>
                  <a:pt x="1571597" y="2198885"/>
                </a:cubicBezTo>
                <a:cubicBezTo>
                  <a:pt x="1577173" y="2198466"/>
                  <a:pt x="1582501" y="2199414"/>
                  <a:pt x="1587809" y="2200424"/>
                </a:cubicBezTo>
                <a:lnTo>
                  <a:pt x="1587926" y="2201572"/>
                </a:lnTo>
                <a:cubicBezTo>
                  <a:pt x="1946777" y="2260970"/>
                  <a:pt x="2227816" y="2541747"/>
                  <a:pt x="2278092" y="2894613"/>
                </a:cubicBezTo>
                <a:cubicBezTo>
                  <a:pt x="2278260" y="2894666"/>
                  <a:pt x="2278429" y="2894671"/>
                  <a:pt x="2278598" y="2894676"/>
                </a:cubicBezTo>
                <a:lnTo>
                  <a:pt x="2279138" y="2901366"/>
                </a:lnTo>
                <a:cubicBezTo>
                  <a:pt x="2284195" y="2931610"/>
                  <a:pt x="2286644" y="2962495"/>
                  <a:pt x="2286602" y="2993823"/>
                </a:cubicBezTo>
                <a:cubicBezTo>
                  <a:pt x="2287914" y="2999453"/>
                  <a:pt x="2287973" y="3005122"/>
                  <a:pt x="2287973" y="3010804"/>
                </a:cubicBezTo>
                <a:cubicBezTo>
                  <a:pt x="2287973" y="3014626"/>
                  <a:pt x="2287946" y="3018442"/>
                  <a:pt x="2287380" y="3022244"/>
                </a:cubicBezTo>
                <a:lnTo>
                  <a:pt x="2286881" y="3022211"/>
                </a:lnTo>
                <a:lnTo>
                  <a:pt x="2286855" y="3022706"/>
                </a:lnTo>
                <a:lnTo>
                  <a:pt x="2269736" y="3021080"/>
                </a:lnTo>
                <a:cubicBezTo>
                  <a:pt x="2237362" y="3020553"/>
                  <a:pt x="2205482" y="3017572"/>
                  <a:pt x="2174310" y="3012018"/>
                </a:cubicBezTo>
                <a:cubicBezTo>
                  <a:pt x="2168733" y="3012437"/>
                  <a:pt x="2163404" y="3011489"/>
                  <a:pt x="2158093" y="3010478"/>
                </a:cubicBezTo>
                <a:lnTo>
                  <a:pt x="2157977" y="3009330"/>
                </a:lnTo>
                <a:cubicBezTo>
                  <a:pt x="1799126" y="2949931"/>
                  <a:pt x="1518087" y="2669154"/>
                  <a:pt x="1467811" y="2316289"/>
                </a:cubicBezTo>
                <a:cubicBezTo>
                  <a:pt x="1467644" y="2316236"/>
                  <a:pt x="1467475" y="2316231"/>
                  <a:pt x="1467306" y="2316226"/>
                </a:cubicBezTo>
                <a:lnTo>
                  <a:pt x="1466767" y="2309550"/>
                </a:lnTo>
                <a:cubicBezTo>
                  <a:pt x="1461709" y="2279300"/>
                  <a:pt x="1459258" y="2248409"/>
                  <a:pt x="1459300" y="2217074"/>
                </a:cubicBezTo>
                <a:cubicBezTo>
                  <a:pt x="1457988" y="2211446"/>
                  <a:pt x="1457930" y="2205779"/>
                  <a:pt x="1457930" y="2200098"/>
                </a:cubicBezTo>
                <a:close/>
                <a:moveTo>
                  <a:pt x="1457930" y="3896923"/>
                </a:moveTo>
                <a:lnTo>
                  <a:pt x="1458524" y="3885483"/>
                </a:lnTo>
                <a:lnTo>
                  <a:pt x="1459022" y="3885516"/>
                </a:lnTo>
                <a:lnTo>
                  <a:pt x="1459048" y="3885022"/>
                </a:lnTo>
                <a:lnTo>
                  <a:pt x="1476135" y="3886645"/>
                </a:lnTo>
                <a:cubicBezTo>
                  <a:pt x="1508521" y="3887172"/>
                  <a:pt x="1540413" y="3890153"/>
                  <a:pt x="1571597" y="3895710"/>
                </a:cubicBezTo>
                <a:cubicBezTo>
                  <a:pt x="1577173" y="3895291"/>
                  <a:pt x="1582501" y="3896239"/>
                  <a:pt x="1587809" y="3897249"/>
                </a:cubicBezTo>
                <a:lnTo>
                  <a:pt x="1587926" y="3898397"/>
                </a:lnTo>
                <a:cubicBezTo>
                  <a:pt x="1821986" y="3937139"/>
                  <a:pt x="2022942" y="4070062"/>
                  <a:pt x="2148179" y="4255797"/>
                </a:cubicBezTo>
                <a:lnTo>
                  <a:pt x="2176624" y="4305008"/>
                </a:lnTo>
                <a:lnTo>
                  <a:pt x="2025574" y="4305008"/>
                </a:lnTo>
                <a:lnTo>
                  <a:pt x="1973451" y="4241205"/>
                </a:lnTo>
                <a:cubicBezTo>
                  <a:pt x="1876755" y="4136681"/>
                  <a:pt x="1747549" y="4061285"/>
                  <a:pt x="1601297" y="4029853"/>
                </a:cubicBezTo>
                <a:cubicBezTo>
                  <a:pt x="1618544" y="4117553"/>
                  <a:pt x="1652724" y="4199373"/>
                  <a:pt x="1700478" y="4271827"/>
                </a:cubicBezTo>
                <a:lnTo>
                  <a:pt x="1727160" y="4305008"/>
                </a:lnTo>
                <a:lnTo>
                  <a:pt x="1573050" y="4305008"/>
                </a:lnTo>
                <a:lnTo>
                  <a:pt x="1542929" y="4254710"/>
                </a:lnTo>
                <a:cubicBezTo>
                  <a:pt x="1505726" y="4179889"/>
                  <a:pt x="1479994" y="4098618"/>
                  <a:pt x="1467811" y="4013114"/>
                </a:cubicBezTo>
                <a:cubicBezTo>
                  <a:pt x="1467644" y="4013061"/>
                  <a:pt x="1467475" y="4013056"/>
                  <a:pt x="1467306" y="4013051"/>
                </a:cubicBezTo>
                <a:lnTo>
                  <a:pt x="1466767" y="4006375"/>
                </a:lnTo>
                <a:cubicBezTo>
                  <a:pt x="1461709" y="3976125"/>
                  <a:pt x="1459258" y="3945234"/>
                  <a:pt x="1459300" y="3913899"/>
                </a:cubicBezTo>
                <a:cubicBezTo>
                  <a:pt x="1457988" y="3908271"/>
                  <a:pt x="1457930" y="3902604"/>
                  <a:pt x="1457930" y="3896923"/>
                </a:cubicBezTo>
                <a:close/>
                <a:moveTo>
                  <a:pt x="1457928" y="469318"/>
                </a:moveTo>
                <a:cubicBezTo>
                  <a:pt x="1457928" y="463681"/>
                  <a:pt x="1457986" y="458057"/>
                  <a:pt x="1459298" y="452471"/>
                </a:cubicBezTo>
                <a:cubicBezTo>
                  <a:pt x="1459256" y="421389"/>
                  <a:pt x="1461706" y="390746"/>
                  <a:pt x="1466762" y="360740"/>
                </a:cubicBezTo>
                <a:lnTo>
                  <a:pt x="1467303" y="354103"/>
                </a:lnTo>
                <a:cubicBezTo>
                  <a:pt x="1467471" y="354098"/>
                  <a:pt x="1467641" y="354093"/>
                  <a:pt x="1467808" y="354040"/>
                </a:cubicBezTo>
                <a:cubicBezTo>
                  <a:pt x="1480960" y="262463"/>
                  <a:pt x="1509901" y="175780"/>
                  <a:pt x="1552022" y="96778"/>
                </a:cubicBezTo>
                <a:lnTo>
                  <a:pt x="1614656" y="0"/>
                </a:lnTo>
                <a:lnTo>
                  <a:pt x="1783031" y="0"/>
                </a:lnTo>
                <a:lnTo>
                  <a:pt x="1714803" y="76659"/>
                </a:lnTo>
                <a:cubicBezTo>
                  <a:pt x="1659536" y="153496"/>
                  <a:pt x="1620221" y="241952"/>
                  <a:pt x="1601295" y="337433"/>
                </a:cubicBezTo>
                <a:cubicBezTo>
                  <a:pt x="1784335" y="298404"/>
                  <a:pt x="1940676" y="191052"/>
                  <a:pt x="2040269" y="44350"/>
                </a:cubicBezTo>
                <a:lnTo>
                  <a:pt x="2062497" y="0"/>
                </a:lnTo>
                <a:lnTo>
                  <a:pt x="2211135" y="0"/>
                </a:lnTo>
                <a:lnTo>
                  <a:pt x="2159296" y="95636"/>
                </a:lnTo>
                <a:cubicBezTo>
                  <a:pt x="2035522" y="289169"/>
                  <a:pt x="1829330" y="428211"/>
                  <a:pt x="1587923" y="467856"/>
                </a:cubicBezTo>
                <a:lnTo>
                  <a:pt x="1587807" y="468995"/>
                </a:lnTo>
                <a:cubicBezTo>
                  <a:pt x="1582497" y="469998"/>
                  <a:pt x="1577168" y="470939"/>
                  <a:pt x="1571591" y="470523"/>
                </a:cubicBezTo>
                <a:cubicBezTo>
                  <a:pt x="1540419" y="476033"/>
                  <a:pt x="1508538" y="478991"/>
                  <a:pt x="1476164" y="479514"/>
                </a:cubicBezTo>
                <a:lnTo>
                  <a:pt x="1459046" y="481127"/>
                </a:lnTo>
                <a:lnTo>
                  <a:pt x="1459020" y="480636"/>
                </a:lnTo>
                <a:lnTo>
                  <a:pt x="1458521" y="480669"/>
                </a:lnTo>
                <a:cubicBezTo>
                  <a:pt x="1457955" y="476896"/>
                  <a:pt x="1457928" y="473110"/>
                  <a:pt x="1457928" y="469318"/>
                </a:cubicBezTo>
                <a:close/>
                <a:moveTo>
                  <a:pt x="1457928" y="2166144"/>
                </a:moveTo>
                <a:cubicBezTo>
                  <a:pt x="1457928" y="2160506"/>
                  <a:pt x="1457986" y="2154882"/>
                  <a:pt x="1459298" y="2149296"/>
                </a:cubicBezTo>
                <a:cubicBezTo>
                  <a:pt x="1459256" y="2118214"/>
                  <a:pt x="1461706" y="2087572"/>
                  <a:pt x="1466762" y="2057565"/>
                </a:cubicBezTo>
                <a:lnTo>
                  <a:pt x="1467303" y="2050928"/>
                </a:lnTo>
                <a:cubicBezTo>
                  <a:pt x="1467471" y="2050923"/>
                  <a:pt x="1467641" y="2050918"/>
                  <a:pt x="1467808" y="2050865"/>
                </a:cubicBezTo>
                <a:cubicBezTo>
                  <a:pt x="1518085" y="1700770"/>
                  <a:pt x="1799124" y="1422199"/>
                  <a:pt x="2157974" y="1363267"/>
                </a:cubicBezTo>
                <a:lnTo>
                  <a:pt x="2158091" y="1362128"/>
                </a:lnTo>
                <a:cubicBezTo>
                  <a:pt x="2163400" y="1361126"/>
                  <a:pt x="2168728" y="1360185"/>
                  <a:pt x="2174304" y="1360601"/>
                </a:cubicBezTo>
                <a:cubicBezTo>
                  <a:pt x="2205487" y="1355088"/>
                  <a:pt x="2237380" y="1352130"/>
                  <a:pt x="2269765" y="1351607"/>
                </a:cubicBezTo>
                <a:lnTo>
                  <a:pt x="2286853" y="1349997"/>
                </a:lnTo>
                <a:lnTo>
                  <a:pt x="2286879" y="1350487"/>
                </a:lnTo>
                <a:lnTo>
                  <a:pt x="2287377" y="1350455"/>
                </a:lnTo>
                <a:lnTo>
                  <a:pt x="2287971" y="1361805"/>
                </a:lnTo>
                <a:cubicBezTo>
                  <a:pt x="2287971" y="1367441"/>
                  <a:pt x="2287912" y="1373063"/>
                  <a:pt x="2286600" y="1378647"/>
                </a:cubicBezTo>
                <a:cubicBezTo>
                  <a:pt x="2286642" y="1409736"/>
                  <a:pt x="2284192" y="1440385"/>
                  <a:pt x="2279133" y="1470397"/>
                </a:cubicBezTo>
                <a:lnTo>
                  <a:pt x="2278595" y="1477021"/>
                </a:lnTo>
                <a:cubicBezTo>
                  <a:pt x="2278425" y="1477026"/>
                  <a:pt x="2278257" y="1477030"/>
                  <a:pt x="2278089" y="1477083"/>
                </a:cubicBezTo>
                <a:cubicBezTo>
                  <a:pt x="2227814" y="1827177"/>
                  <a:pt x="1946775" y="2105749"/>
                  <a:pt x="1587923" y="2164681"/>
                </a:cubicBezTo>
                <a:lnTo>
                  <a:pt x="1587807" y="2165820"/>
                </a:lnTo>
                <a:cubicBezTo>
                  <a:pt x="1582497" y="2166823"/>
                  <a:pt x="1577168" y="2167764"/>
                  <a:pt x="1571591" y="2167348"/>
                </a:cubicBezTo>
                <a:cubicBezTo>
                  <a:pt x="1540419" y="2172858"/>
                  <a:pt x="1508538" y="2175816"/>
                  <a:pt x="1476164" y="2176339"/>
                </a:cubicBezTo>
                <a:lnTo>
                  <a:pt x="1459046" y="2177952"/>
                </a:lnTo>
                <a:lnTo>
                  <a:pt x="1459020" y="2177461"/>
                </a:lnTo>
                <a:lnTo>
                  <a:pt x="1458521" y="2177494"/>
                </a:lnTo>
                <a:cubicBezTo>
                  <a:pt x="1457955" y="2173722"/>
                  <a:pt x="1457928" y="2169936"/>
                  <a:pt x="1457928" y="2166144"/>
                </a:cubicBezTo>
                <a:close/>
                <a:moveTo>
                  <a:pt x="1457928" y="3862969"/>
                </a:moveTo>
                <a:cubicBezTo>
                  <a:pt x="1457928" y="3857331"/>
                  <a:pt x="1457986" y="3851707"/>
                  <a:pt x="1459298" y="3846121"/>
                </a:cubicBezTo>
                <a:cubicBezTo>
                  <a:pt x="1459256" y="3815039"/>
                  <a:pt x="1461706" y="3784397"/>
                  <a:pt x="1466762" y="3754390"/>
                </a:cubicBezTo>
                <a:lnTo>
                  <a:pt x="1467303" y="3747753"/>
                </a:lnTo>
                <a:cubicBezTo>
                  <a:pt x="1467471" y="3747748"/>
                  <a:pt x="1467641" y="3747743"/>
                  <a:pt x="1467808" y="3747690"/>
                </a:cubicBezTo>
                <a:cubicBezTo>
                  <a:pt x="1518085" y="3397595"/>
                  <a:pt x="1799124" y="3119024"/>
                  <a:pt x="2157974" y="3060092"/>
                </a:cubicBezTo>
                <a:lnTo>
                  <a:pt x="2158091" y="3058953"/>
                </a:lnTo>
                <a:cubicBezTo>
                  <a:pt x="2163400" y="3057951"/>
                  <a:pt x="2168728" y="3057010"/>
                  <a:pt x="2174304" y="3057426"/>
                </a:cubicBezTo>
                <a:cubicBezTo>
                  <a:pt x="2205487" y="3051913"/>
                  <a:pt x="2237380" y="3048955"/>
                  <a:pt x="2269765" y="3048432"/>
                </a:cubicBezTo>
                <a:lnTo>
                  <a:pt x="2286853" y="3046822"/>
                </a:lnTo>
                <a:lnTo>
                  <a:pt x="2286879" y="3047312"/>
                </a:lnTo>
                <a:lnTo>
                  <a:pt x="2287377" y="3047280"/>
                </a:lnTo>
                <a:lnTo>
                  <a:pt x="2287971" y="3058630"/>
                </a:lnTo>
                <a:cubicBezTo>
                  <a:pt x="2287971" y="3064266"/>
                  <a:pt x="2287912" y="3069889"/>
                  <a:pt x="2286600" y="3075472"/>
                </a:cubicBezTo>
                <a:cubicBezTo>
                  <a:pt x="2286642" y="3106561"/>
                  <a:pt x="2284192" y="3137210"/>
                  <a:pt x="2279133" y="3167222"/>
                </a:cubicBezTo>
                <a:lnTo>
                  <a:pt x="2278595" y="3173846"/>
                </a:lnTo>
                <a:cubicBezTo>
                  <a:pt x="2278425" y="3173851"/>
                  <a:pt x="2278257" y="3173856"/>
                  <a:pt x="2278089" y="3173908"/>
                </a:cubicBezTo>
                <a:cubicBezTo>
                  <a:pt x="2227814" y="3524002"/>
                  <a:pt x="1946775" y="3802574"/>
                  <a:pt x="1587923" y="3861506"/>
                </a:cubicBezTo>
                <a:lnTo>
                  <a:pt x="1587807" y="3862645"/>
                </a:lnTo>
                <a:cubicBezTo>
                  <a:pt x="1582497" y="3863648"/>
                  <a:pt x="1577168" y="3864589"/>
                  <a:pt x="1571591" y="3864173"/>
                </a:cubicBezTo>
                <a:cubicBezTo>
                  <a:pt x="1540419" y="3869683"/>
                  <a:pt x="1508538" y="3872641"/>
                  <a:pt x="1476164" y="3873164"/>
                </a:cubicBezTo>
                <a:lnTo>
                  <a:pt x="1459046" y="3874777"/>
                </a:lnTo>
                <a:lnTo>
                  <a:pt x="1459020" y="3874286"/>
                </a:lnTo>
                <a:lnTo>
                  <a:pt x="1458521" y="3874319"/>
                </a:lnTo>
                <a:cubicBezTo>
                  <a:pt x="1457955" y="3870547"/>
                  <a:pt x="1457928" y="3866761"/>
                  <a:pt x="1457928" y="3862969"/>
                </a:cubicBezTo>
                <a:close/>
                <a:moveTo>
                  <a:pt x="750739" y="1181049"/>
                </a:moveTo>
                <a:cubicBezTo>
                  <a:pt x="1025929" y="1121906"/>
                  <a:pt x="1240772" y="907109"/>
                  <a:pt x="1294048" y="636203"/>
                </a:cubicBezTo>
                <a:cubicBezTo>
                  <a:pt x="1018858" y="695346"/>
                  <a:pt x="804014" y="910143"/>
                  <a:pt x="750739" y="1181049"/>
                </a:cubicBezTo>
                <a:close/>
                <a:moveTo>
                  <a:pt x="750739" y="1493690"/>
                </a:moveTo>
                <a:cubicBezTo>
                  <a:pt x="804015" y="1762469"/>
                  <a:pt x="1018858" y="1975579"/>
                  <a:pt x="1294048" y="2034258"/>
                </a:cubicBezTo>
                <a:cubicBezTo>
                  <a:pt x="1240773" y="1765479"/>
                  <a:pt x="1025929" y="1552369"/>
                  <a:pt x="750739" y="1493690"/>
                </a:cubicBezTo>
                <a:close/>
                <a:moveTo>
                  <a:pt x="750739" y="2877874"/>
                </a:moveTo>
                <a:cubicBezTo>
                  <a:pt x="1025929" y="2818731"/>
                  <a:pt x="1240772" y="2603934"/>
                  <a:pt x="1294048" y="2333028"/>
                </a:cubicBezTo>
                <a:cubicBezTo>
                  <a:pt x="1018858" y="2392171"/>
                  <a:pt x="804014" y="2606968"/>
                  <a:pt x="750739" y="2877874"/>
                </a:cubicBezTo>
                <a:close/>
                <a:moveTo>
                  <a:pt x="750739" y="3190516"/>
                </a:moveTo>
                <a:cubicBezTo>
                  <a:pt x="804015" y="3459294"/>
                  <a:pt x="1018858" y="3672404"/>
                  <a:pt x="1294048" y="3731083"/>
                </a:cubicBezTo>
                <a:cubicBezTo>
                  <a:pt x="1240773" y="3462304"/>
                  <a:pt x="1025929" y="3249194"/>
                  <a:pt x="750739" y="3190516"/>
                </a:cubicBezTo>
                <a:close/>
                <a:moveTo>
                  <a:pt x="718720" y="4305008"/>
                </a:moveTo>
                <a:lnTo>
                  <a:pt x="747165" y="4255797"/>
                </a:lnTo>
                <a:cubicBezTo>
                  <a:pt x="872402" y="4070062"/>
                  <a:pt x="1073359" y="3937139"/>
                  <a:pt x="1307418" y="3898397"/>
                </a:cubicBezTo>
                <a:lnTo>
                  <a:pt x="1307535" y="3897249"/>
                </a:lnTo>
                <a:cubicBezTo>
                  <a:pt x="1312844" y="3896239"/>
                  <a:pt x="1318172" y="3895291"/>
                  <a:pt x="1323748" y="3895710"/>
                </a:cubicBezTo>
                <a:cubicBezTo>
                  <a:pt x="1354931" y="3890153"/>
                  <a:pt x="1386824" y="3887172"/>
                  <a:pt x="1419209" y="3886645"/>
                </a:cubicBezTo>
                <a:lnTo>
                  <a:pt x="1436297" y="3885022"/>
                </a:lnTo>
                <a:lnTo>
                  <a:pt x="1436323" y="3885516"/>
                </a:lnTo>
                <a:lnTo>
                  <a:pt x="1436821" y="3885483"/>
                </a:lnTo>
                <a:lnTo>
                  <a:pt x="1437415" y="3896923"/>
                </a:lnTo>
                <a:cubicBezTo>
                  <a:pt x="1437415" y="3902604"/>
                  <a:pt x="1437356" y="3908271"/>
                  <a:pt x="1436044" y="3913899"/>
                </a:cubicBezTo>
                <a:cubicBezTo>
                  <a:pt x="1436086" y="3945234"/>
                  <a:pt x="1433636" y="3976125"/>
                  <a:pt x="1428577" y="4006375"/>
                </a:cubicBezTo>
                <a:lnTo>
                  <a:pt x="1428039" y="4013051"/>
                </a:lnTo>
                <a:cubicBezTo>
                  <a:pt x="1427869" y="4013056"/>
                  <a:pt x="1427701" y="4013061"/>
                  <a:pt x="1427533" y="4013114"/>
                </a:cubicBezTo>
                <a:cubicBezTo>
                  <a:pt x="1415351" y="4098618"/>
                  <a:pt x="1389619" y="4179889"/>
                  <a:pt x="1352416" y="4254710"/>
                </a:cubicBezTo>
                <a:lnTo>
                  <a:pt x="1322295" y="4305008"/>
                </a:lnTo>
                <a:lnTo>
                  <a:pt x="1168185" y="4305008"/>
                </a:lnTo>
                <a:lnTo>
                  <a:pt x="1194867" y="4271827"/>
                </a:lnTo>
                <a:cubicBezTo>
                  <a:pt x="1242622" y="4199373"/>
                  <a:pt x="1276801" y="4117553"/>
                  <a:pt x="1294048" y="4029853"/>
                </a:cubicBezTo>
                <a:cubicBezTo>
                  <a:pt x="1147796" y="4061285"/>
                  <a:pt x="1018589" y="4136681"/>
                  <a:pt x="921894" y="4241205"/>
                </a:cubicBezTo>
                <a:lnTo>
                  <a:pt x="869771" y="4305008"/>
                </a:lnTo>
                <a:close/>
                <a:moveTo>
                  <a:pt x="684209" y="0"/>
                </a:moveTo>
                <a:lnTo>
                  <a:pt x="832847" y="0"/>
                </a:lnTo>
                <a:lnTo>
                  <a:pt x="855075" y="44350"/>
                </a:lnTo>
                <a:cubicBezTo>
                  <a:pt x="954668" y="191053"/>
                  <a:pt x="1111009" y="298404"/>
                  <a:pt x="1294048" y="337433"/>
                </a:cubicBezTo>
                <a:cubicBezTo>
                  <a:pt x="1275123" y="241952"/>
                  <a:pt x="1235808" y="153496"/>
                  <a:pt x="1180541" y="76659"/>
                </a:cubicBezTo>
                <a:lnTo>
                  <a:pt x="1112313" y="0"/>
                </a:lnTo>
                <a:lnTo>
                  <a:pt x="1280688" y="0"/>
                </a:lnTo>
                <a:lnTo>
                  <a:pt x="1343322" y="96778"/>
                </a:lnTo>
                <a:cubicBezTo>
                  <a:pt x="1385443" y="175780"/>
                  <a:pt x="1414383" y="262463"/>
                  <a:pt x="1427534" y="354040"/>
                </a:cubicBezTo>
                <a:cubicBezTo>
                  <a:pt x="1427702" y="354093"/>
                  <a:pt x="1427871" y="354098"/>
                  <a:pt x="1428040" y="354102"/>
                </a:cubicBezTo>
                <a:lnTo>
                  <a:pt x="1428580" y="360740"/>
                </a:lnTo>
                <a:cubicBezTo>
                  <a:pt x="1433637" y="390746"/>
                  <a:pt x="1436086" y="421389"/>
                  <a:pt x="1436044" y="452471"/>
                </a:cubicBezTo>
                <a:cubicBezTo>
                  <a:pt x="1437356" y="458057"/>
                  <a:pt x="1437415" y="463681"/>
                  <a:pt x="1437415" y="469318"/>
                </a:cubicBezTo>
                <a:cubicBezTo>
                  <a:pt x="1437415" y="473111"/>
                  <a:pt x="1437388" y="476896"/>
                  <a:pt x="1436822" y="480669"/>
                </a:cubicBezTo>
                <a:lnTo>
                  <a:pt x="1436323" y="480636"/>
                </a:lnTo>
                <a:lnTo>
                  <a:pt x="1436297" y="481127"/>
                </a:lnTo>
                <a:lnTo>
                  <a:pt x="1419178" y="479514"/>
                </a:lnTo>
                <a:cubicBezTo>
                  <a:pt x="1386804" y="478991"/>
                  <a:pt x="1354924" y="476033"/>
                  <a:pt x="1323752" y="470523"/>
                </a:cubicBezTo>
                <a:cubicBezTo>
                  <a:pt x="1318175" y="470939"/>
                  <a:pt x="1312846" y="469998"/>
                  <a:pt x="1307535" y="468995"/>
                </a:cubicBezTo>
                <a:lnTo>
                  <a:pt x="1307419" y="467856"/>
                </a:lnTo>
                <a:cubicBezTo>
                  <a:pt x="1066014" y="428211"/>
                  <a:pt x="859822" y="289169"/>
                  <a:pt x="736048" y="95636"/>
                </a:cubicBezTo>
                <a:close/>
                <a:moveTo>
                  <a:pt x="607372" y="1313979"/>
                </a:moveTo>
                <a:cubicBezTo>
                  <a:pt x="607372" y="1308297"/>
                  <a:pt x="607430" y="1302628"/>
                  <a:pt x="608742" y="1296998"/>
                </a:cubicBezTo>
                <a:cubicBezTo>
                  <a:pt x="608700" y="1265670"/>
                  <a:pt x="611150" y="1234785"/>
                  <a:pt x="616206" y="1204541"/>
                </a:cubicBezTo>
                <a:lnTo>
                  <a:pt x="616747" y="1197851"/>
                </a:lnTo>
                <a:cubicBezTo>
                  <a:pt x="616915" y="1197846"/>
                  <a:pt x="617085" y="1197841"/>
                  <a:pt x="617252" y="1197788"/>
                </a:cubicBezTo>
                <a:cubicBezTo>
                  <a:pt x="667529" y="844922"/>
                  <a:pt x="948568" y="564145"/>
                  <a:pt x="1307418" y="504747"/>
                </a:cubicBezTo>
                <a:lnTo>
                  <a:pt x="1307535" y="503599"/>
                </a:lnTo>
                <a:cubicBezTo>
                  <a:pt x="1312844" y="502589"/>
                  <a:pt x="1318172" y="501641"/>
                  <a:pt x="1323748" y="502060"/>
                </a:cubicBezTo>
                <a:cubicBezTo>
                  <a:pt x="1354931" y="496503"/>
                  <a:pt x="1386824" y="493522"/>
                  <a:pt x="1419209" y="492995"/>
                </a:cubicBezTo>
                <a:lnTo>
                  <a:pt x="1436297" y="491372"/>
                </a:lnTo>
                <a:lnTo>
                  <a:pt x="1436323" y="491866"/>
                </a:lnTo>
                <a:lnTo>
                  <a:pt x="1436821" y="491833"/>
                </a:lnTo>
                <a:lnTo>
                  <a:pt x="1437415" y="503273"/>
                </a:lnTo>
                <a:cubicBezTo>
                  <a:pt x="1437415" y="508954"/>
                  <a:pt x="1437356" y="514621"/>
                  <a:pt x="1436044" y="520249"/>
                </a:cubicBezTo>
                <a:cubicBezTo>
                  <a:pt x="1436086" y="551584"/>
                  <a:pt x="1433636" y="582475"/>
                  <a:pt x="1428577" y="612725"/>
                </a:cubicBezTo>
                <a:lnTo>
                  <a:pt x="1428039" y="619401"/>
                </a:lnTo>
                <a:cubicBezTo>
                  <a:pt x="1427869" y="619406"/>
                  <a:pt x="1427701" y="619411"/>
                  <a:pt x="1427533" y="619464"/>
                </a:cubicBezTo>
                <a:cubicBezTo>
                  <a:pt x="1377258" y="972329"/>
                  <a:pt x="1096219" y="1253106"/>
                  <a:pt x="737367" y="1312505"/>
                </a:cubicBezTo>
                <a:lnTo>
                  <a:pt x="737251" y="1313653"/>
                </a:lnTo>
                <a:cubicBezTo>
                  <a:pt x="731941" y="1314664"/>
                  <a:pt x="726612" y="1315612"/>
                  <a:pt x="721035" y="1315193"/>
                </a:cubicBezTo>
                <a:cubicBezTo>
                  <a:pt x="689863" y="1320747"/>
                  <a:pt x="657982" y="1323728"/>
                  <a:pt x="625608" y="1324255"/>
                </a:cubicBezTo>
                <a:lnTo>
                  <a:pt x="608490" y="1325881"/>
                </a:lnTo>
                <a:lnTo>
                  <a:pt x="608464" y="1325386"/>
                </a:lnTo>
                <a:lnTo>
                  <a:pt x="607965" y="1325419"/>
                </a:lnTo>
                <a:cubicBezTo>
                  <a:pt x="607399" y="1321617"/>
                  <a:pt x="607372" y="1317801"/>
                  <a:pt x="607372" y="1313979"/>
                </a:cubicBezTo>
                <a:close/>
                <a:moveTo>
                  <a:pt x="607372" y="1361805"/>
                </a:moveTo>
                <a:lnTo>
                  <a:pt x="607966" y="1350455"/>
                </a:lnTo>
                <a:lnTo>
                  <a:pt x="608464" y="1350487"/>
                </a:lnTo>
                <a:lnTo>
                  <a:pt x="608490" y="1349997"/>
                </a:lnTo>
                <a:lnTo>
                  <a:pt x="625577" y="1351607"/>
                </a:lnTo>
                <a:cubicBezTo>
                  <a:pt x="657963" y="1352130"/>
                  <a:pt x="689855" y="1355088"/>
                  <a:pt x="721039" y="1360601"/>
                </a:cubicBezTo>
                <a:cubicBezTo>
                  <a:pt x="726615" y="1360185"/>
                  <a:pt x="731943" y="1361126"/>
                  <a:pt x="737251" y="1362128"/>
                </a:cubicBezTo>
                <a:lnTo>
                  <a:pt x="737368" y="1363267"/>
                </a:lnTo>
                <a:cubicBezTo>
                  <a:pt x="1096219" y="1422199"/>
                  <a:pt x="1377258" y="1700770"/>
                  <a:pt x="1427534" y="2050865"/>
                </a:cubicBezTo>
                <a:cubicBezTo>
                  <a:pt x="1427702" y="2050918"/>
                  <a:pt x="1427871" y="2050923"/>
                  <a:pt x="1428040" y="2050928"/>
                </a:cubicBezTo>
                <a:lnTo>
                  <a:pt x="1428580" y="2057565"/>
                </a:lnTo>
                <a:cubicBezTo>
                  <a:pt x="1433637" y="2087572"/>
                  <a:pt x="1436086" y="2118214"/>
                  <a:pt x="1436044" y="2149296"/>
                </a:cubicBezTo>
                <a:cubicBezTo>
                  <a:pt x="1437356" y="2154882"/>
                  <a:pt x="1437415" y="2160506"/>
                  <a:pt x="1437415" y="2166144"/>
                </a:cubicBezTo>
                <a:cubicBezTo>
                  <a:pt x="1437415" y="2169936"/>
                  <a:pt x="1437388" y="2173722"/>
                  <a:pt x="1436822" y="2177494"/>
                </a:cubicBezTo>
                <a:lnTo>
                  <a:pt x="1436323" y="2177461"/>
                </a:lnTo>
                <a:lnTo>
                  <a:pt x="1436297" y="2177952"/>
                </a:lnTo>
                <a:lnTo>
                  <a:pt x="1419178" y="2176339"/>
                </a:lnTo>
                <a:cubicBezTo>
                  <a:pt x="1386804" y="2175816"/>
                  <a:pt x="1354924" y="2172858"/>
                  <a:pt x="1323752" y="2167348"/>
                </a:cubicBezTo>
                <a:cubicBezTo>
                  <a:pt x="1318175" y="2167764"/>
                  <a:pt x="1312846" y="2166823"/>
                  <a:pt x="1307535" y="2165820"/>
                </a:cubicBezTo>
                <a:lnTo>
                  <a:pt x="1307419" y="2164681"/>
                </a:lnTo>
                <a:cubicBezTo>
                  <a:pt x="948568" y="2105749"/>
                  <a:pt x="667529" y="1827177"/>
                  <a:pt x="617253" y="1477083"/>
                </a:cubicBezTo>
                <a:cubicBezTo>
                  <a:pt x="617086" y="1477030"/>
                  <a:pt x="616917" y="1477026"/>
                  <a:pt x="616748" y="1477021"/>
                </a:cubicBezTo>
                <a:lnTo>
                  <a:pt x="616209" y="1470397"/>
                </a:lnTo>
                <a:cubicBezTo>
                  <a:pt x="611151" y="1440385"/>
                  <a:pt x="608700" y="1409736"/>
                  <a:pt x="608742" y="1378647"/>
                </a:cubicBezTo>
                <a:cubicBezTo>
                  <a:pt x="607430" y="1373063"/>
                  <a:pt x="607372" y="1367441"/>
                  <a:pt x="607372" y="1361805"/>
                </a:cubicBezTo>
                <a:close/>
                <a:moveTo>
                  <a:pt x="607372" y="3010804"/>
                </a:moveTo>
                <a:cubicBezTo>
                  <a:pt x="607372" y="3005122"/>
                  <a:pt x="607430" y="2999453"/>
                  <a:pt x="608742" y="2993823"/>
                </a:cubicBezTo>
                <a:cubicBezTo>
                  <a:pt x="608700" y="2962495"/>
                  <a:pt x="611150" y="2931610"/>
                  <a:pt x="616206" y="2901366"/>
                </a:cubicBezTo>
                <a:lnTo>
                  <a:pt x="616747" y="2894676"/>
                </a:lnTo>
                <a:cubicBezTo>
                  <a:pt x="616915" y="2894671"/>
                  <a:pt x="617085" y="2894666"/>
                  <a:pt x="617252" y="2894613"/>
                </a:cubicBezTo>
                <a:cubicBezTo>
                  <a:pt x="667529" y="2541747"/>
                  <a:pt x="948568" y="2260970"/>
                  <a:pt x="1307418" y="2201572"/>
                </a:cubicBezTo>
                <a:lnTo>
                  <a:pt x="1307535" y="2200424"/>
                </a:lnTo>
                <a:cubicBezTo>
                  <a:pt x="1312844" y="2199414"/>
                  <a:pt x="1318172" y="2198466"/>
                  <a:pt x="1323748" y="2198885"/>
                </a:cubicBezTo>
                <a:cubicBezTo>
                  <a:pt x="1354931" y="2193328"/>
                  <a:pt x="1386824" y="2190347"/>
                  <a:pt x="1419209" y="2189820"/>
                </a:cubicBezTo>
                <a:lnTo>
                  <a:pt x="1436297" y="2188197"/>
                </a:lnTo>
                <a:lnTo>
                  <a:pt x="1436323" y="2188691"/>
                </a:lnTo>
                <a:lnTo>
                  <a:pt x="1436821" y="2188658"/>
                </a:lnTo>
                <a:lnTo>
                  <a:pt x="1437415" y="2200098"/>
                </a:lnTo>
                <a:cubicBezTo>
                  <a:pt x="1437415" y="2205779"/>
                  <a:pt x="1437356" y="2211446"/>
                  <a:pt x="1436044" y="2217074"/>
                </a:cubicBezTo>
                <a:cubicBezTo>
                  <a:pt x="1436086" y="2248409"/>
                  <a:pt x="1433636" y="2279300"/>
                  <a:pt x="1428577" y="2309550"/>
                </a:cubicBezTo>
                <a:lnTo>
                  <a:pt x="1428039" y="2316226"/>
                </a:lnTo>
                <a:cubicBezTo>
                  <a:pt x="1427869" y="2316231"/>
                  <a:pt x="1427701" y="2316236"/>
                  <a:pt x="1427533" y="2316289"/>
                </a:cubicBezTo>
                <a:cubicBezTo>
                  <a:pt x="1377258" y="2669154"/>
                  <a:pt x="1096219" y="2949931"/>
                  <a:pt x="737367" y="3009330"/>
                </a:cubicBezTo>
                <a:lnTo>
                  <a:pt x="737251" y="3010478"/>
                </a:lnTo>
                <a:cubicBezTo>
                  <a:pt x="731941" y="3011489"/>
                  <a:pt x="726612" y="3012437"/>
                  <a:pt x="721035" y="3012018"/>
                </a:cubicBezTo>
                <a:cubicBezTo>
                  <a:pt x="689863" y="3017572"/>
                  <a:pt x="657982" y="3020553"/>
                  <a:pt x="625608" y="3021080"/>
                </a:cubicBezTo>
                <a:lnTo>
                  <a:pt x="608490" y="3022706"/>
                </a:lnTo>
                <a:lnTo>
                  <a:pt x="608464" y="3022211"/>
                </a:lnTo>
                <a:lnTo>
                  <a:pt x="607965" y="3022244"/>
                </a:lnTo>
                <a:cubicBezTo>
                  <a:pt x="607399" y="3018442"/>
                  <a:pt x="607372" y="3014626"/>
                  <a:pt x="607372" y="3010804"/>
                </a:cubicBezTo>
                <a:close/>
                <a:moveTo>
                  <a:pt x="607372" y="3058630"/>
                </a:moveTo>
                <a:lnTo>
                  <a:pt x="607966" y="3047280"/>
                </a:lnTo>
                <a:lnTo>
                  <a:pt x="608464" y="3047312"/>
                </a:lnTo>
                <a:lnTo>
                  <a:pt x="608490" y="3046822"/>
                </a:lnTo>
                <a:lnTo>
                  <a:pt x="625577" y="3048432"/>
                </a:lnTo>
                <a:cubicBezTo>
                  <a:pt x="657963" y="3048955"/>
                  <a:pt x="689855" y="3051913"/>
                  <a:pt x="721039" y="3057426"/>
                </a:cubicBezTo>
                <a:cubicBezTo>
                  <a:pt x="726615" y="3057010"/>
                  <a:pt x="731943" y="3057951"/>
                  <a:pt x="737251" y="3058953"/>
                </a:cubicBezTo>
                <a:lnTo>
                  <a:pt x="737368" y="3060092"/>
                </a:lnTo>
                <a:cubicBezTo>
                  <a:pt x="1096219" y="3119024"/>
                  <a:pt x="1377258" y="3397595"/>
                  <a:pt x="1427534" y="3747690"/>
                </a:cubicBezTo>
                <a:cubicBezTo>
                  <a:pt x="1427702" y="3747743"/>
                  <a:pt x="1427871" y="3747748"/>
                  <a:pt x="1428040" y="3747753"/>
                </a:cubicBezTo>
                <a:lnTo>
                  <a:pt x="1428580" y="3754390"/>
                </a:lnTo>
                <a:cubicBezTo>
                  <a:pt x="1433637" y="3784397"/>
                  <a:pt x="1436086" y="3815039"/>
                  <a:pt x="1436044" y="3846121"/>
                </a:cubicBezTo>
                <a:cubicBezTo>
                  <a:pt x="1437356" y="3851707"/>
                  <a:pt x="1437415" y="3857331"/>
                  <a:pt x="1437415" y="3862969"/>
                </a:cubicBezTo>
                <a:cubicBezTo>
                  <a:pt x="1437415" y="3866761"/>
                  <a:pt x="1437388" y="3870547"/>
                  <a:pt x="1436822" y="3874319"/>
                </a:cubicBezTo>
                <a:lnTo>
                  <a:pt x="1436323" y="3874286"/>
                </a:lnTo>
                <a:lnTo>
                  <a:pt x="1436297" y="3874777"/>
                </a:lnTo>
                <a:lnTo>
                  <a:pt x="1419178" y="3873164"/>
                </a:lnTo>
                <a:cubicBezTo>
                  <a:pt x="1386804" y="3872641"/>
                  <a:pt x="1354924" y="3869683"/>
                  <a:pt x="1323752" y="3864173"/>
                </a:cubicBezTo>
                <a:cubicBezTo>
                  <a:pt x="1318175" y="3864589"/>
                  <a:pt x="1312846" y="3863648"/>
                  <a:pt x="1307535" y="3862645"/>
                </a:cubicBezTo>
                <a:lnTo>
                  <a:pt x="1307419" y="3861506"/>
                </a:lnTo>
                <a:cubicBezTo>
                  <a:pt x="948568" y="3802574"/>
                  <a:pt x="667529" y="3524002"/>
                  <a:pt x="617253" y="3173908"/>
                </a:cubicBezTo>
                <a:cubicBezTo>
                  <a:pt x="617086" y="3173856"/>
                  <a:pt x="616917" y="3173851"/>
                  <a:pt x="616748" y="3173846"/>
                </a:cubicBezTo>
                <a:lnTo>
                  <a:pt x="616209" y="3167222"/>
                </a:lnTo>
                <a:cubicBezTo>
                  <a:pt x="611151" y="3137210"/>
                  <a:pt x="608700" y="3106561"/>
                  <a:pt x="608742" y="3075472"/>
                </a:cubicBezTo>
                <a:cubicBezTo>
                  <a:pt x="607430" y="3069889"/>
                  <a:pt x="607372" y="3064266"/>
                  <a:pt x="607372" y="3058630"/>
                </a:cubicBezTo>
                <a:close/>
                <a:moveTo>
                  <a:pt x="0" y="116373"/>
                </a:moveTo>
                <a:lnTo>
                  <a:pt x="0" y="0"/>
                </a:lnTo>
                <a:lnTo>
                  <a:pt x="90880" y="0"/>
                </a:lnTo>
                <a:lnTo>
                  <a:pt x="22652" y="76659"/>
                </a:lnTo>
                <a:close/>
                <a:moveTo>
                  <a:pt x="0" y="443121"/>
                </a:moveTo>
                <a:lnTo>
                  <a:pt x="0" y="311637"/>
                </a:lnTo>
                <a:lnTo>
                  <a:pt x="82171" y="276703"/>
                </a:lnTo>
                <a:cubicBezTo>
                  <a:pt x="190106" y="222464"/>
                  <a:pt x="281723" y="142152"/>
                  <a:pt x="348118" y="44350"/>
                </a:cubicBezTo>
                <a:lnTo>
                  <a:pt x="370347" y="0"/>
                </a:lnTo>
                <a:lnTo>
                  <a:pt x="518984" y="0"/>
                </a:lnTo>
                <a:lnTo>
                  <a:pt x="467145" y="95636"/>
                </a:lnTo>
                <a:cubicBezTo>
                  <a:pt x="364000" y="256913"/>
                  <a:pt x="203621" y="380350"/>
                  <a:pt x="13323" y="439959"/>
                </a:cubicBezTo>
                <a:close/>
                <a:moveTo>
                  <a:pt x="0" y="1070142"/>
                </a:moveTo>
                <a:lnTo>
                  <a:pt x="0" y="862064"/>
                </a:lnTo>
                <a:lnTo>
                  <a:pt x="31905" y="912052"/>
                </a:lnTo>
                <a:cubicBezTo>
                  <a:pt x="132041" y="1046318"/>
                  <a:pt x="280461" y="1144085"/>
                  <a:pt x="452455" y="1181049"/>
                </a:cubicBezTo>
                <a:cubicBezTo>
                  <a:pt x="405840" y="944006"/>
                  <a:pt x="235523" y="749922"/>
                  <a:pt x="9316" y="665484"/>
                </a:cubicBezTo>
                <a:lnTo>
                  <a:pt x="0" y="662760"/>
                </a:lnTo>
                <a:lnTo>
                  <a:pt x="0" y="530567"/>
                </a:lnTo>
                <a:lnTo>
                  <a:pt x="26399" y="537107"/>
                </a:lnTo>
                <a:cubicBezTo>
                  <a:pt x="321280" y="635466"/>
                  <a:pt x="541950" y="889030"/>
                  <a:pt x="585941" y="1197788"/>
                </a:cubicBezTo>
                <a:cubicBezTo>
                  <a:pt x="586109" y="1197841"/>
                  <a:pt x="586278" y="1197846"/>
                  <a:pt x="586447" y="1197851"/>
                </a:cubicBezTo>
                <a:lnTo>
                  <a:pt x="586987" y="1204541"/>
                </a:lnTo>
                <a:cubicBezTo>
                  <a:pt x="592044" y="1234785"/>
                  <a:pt x="594493" y="1265670"/>
                  <a:pt x="594451" y="1296998"/>
                </a:cubicBezTo>
                <a:cubicBezTo>
                  <a:pt x="595763" y="1302628"/>
                  <a:pt x="595822" y="1308297"/>
                  <a:pt x="595822" y="1313979"/>
                </a:cubicBezTo>
                <a:cubicBezTo>
                  <a:pt x="595822" y="1317801"/>
                  <a:pt x="595795" y="1321617"/>
                  <a:pt x="595229" y="1325419"/>
                </a:cubicBezTo>
                <a:lnTo>
                  <a:pt x="594730" y="1325386"/>
                </a:lnTo>
                <a:lnTo>
                  <a:pt x="594704" y="1325881"/>
                </a:lnTo>
                <a:lnTo>
                  <a:pt x="577585" y="1324255"/>
                </a:lnTo>
                <a:cubicBezTo>
                  <a:pt x="545211" y="1323728"/>
                  <a:pt x="513331" y="1320747"/>
                  <a:pt x="482159" y="1315193"/>
                </a:cubicBezTo>
                <a:cubicBezTo>
                  <a:pt x="476582" y="1315612"/>
                  <a:pt x="471253" y="1314664"/>
                  <a:pt x="465942" y="1313653"/>
                </a:cubicBezTo>
                <a:lnTo>
                  <a:pt x="465826" y="1312505"/>
                </a:lnTo>
                <a:cubicBezTo>
                  <a:pt x="286401" y="1282806"/>
                  <a:pt x="126428" y="1197762"/>
                  <a:pt x="5028" y="1076034"/>
                </a:cubicBezTo>
                <a:close/>
                <a:moveTo>
                  <a:pt x="0" y="2139063"/>
                </a:moveTo>
                <a:lnTo>
                  <a:pt x="0" y="2007909"/>
                </a:lnTo>
                <a:lnTo>
                  <a:pt x="9314" y="2005207"/>
                </a:lnTo>
                <a:cubicBezTo>
                  <a:pt x="235521" y="1921432"/>
                  <a:pt x="405837" y="1728872"/>
                  <a:pt x="452453" y="1493690"/>
                </a:cubicBezTo>
                <a:cubicBezTo>
                  <a:pt x="280459" y="1530364"/>
                  <a:pt x="132038" y="1627363"/>
                  <a:pt x="31903" y="1760575"/>
                </a:cubicBezTo>
                <a:lnTo>
                  <a:pt x="0" y="1810167"/>
                </a:lnTo>
                <a:lnTo>
                  <a:pt x="0" y="1603724"/>
                </a:lnTo>
                <a:lnTo>
                  <a:pt x="5025" y="1597880"/>
                </a:lnTo>
                <a:cubicBezTo>
                  <a:pt x="126426" y="1477109"/>
                  <a:pt x="286398" y="1392733"/>
                  <a:pt x="465823" y="1363267"/>
                </a:cubicBezTo>
                <a:lnTo>
                  <a:pt x="465940" y="1362128"/>
                </a:lnTo>
                <a:cubicBezTo>
                  <a:pt x="471249" y="1361126"/>
                  <a:pt x="476577" y="1360185"/>
                  <a:pt x="482153" y="1360601"/>
                </a:cubicBezTo>
                <a:cubicBezTo>
                  <a:pt x="513336" y="1355088"/>
                  <a:pt x="545229" y="1352130"/>
                  <a:pt x="577614" y="1351607"/>
                </a:cubicBezTo>
                <a:lnTo>
                  <a:pt x="594702" y="1349997"/>
                </a:lnTo>
                <a:lnTo>
                  <a:pt x="594728" y="1350487"/>
                </a:lnTo>
                <a:lnTo>
                  <a:pt x="595226" y="1350455"/>
                </a:lnTo>
                <a:lnTo>
                  <a:pt x="595820" y="1361805"/>
                </a:lnTo>
                <a:cubicBezTo>
                  <a:pt x="595820" y="1367441"/>
                  <a:pt x="595761" y="1373063"/>
                  <a:pt x="594449" y="1378647"/>
                </a:cubicBezTo>
                <a:cubicBezTo>
                  <a:pt x="594491" y="1409736"/>
                  <a:pt x="592041" y="1440385"/>
                  <a:pt x="586982" y="1470397"/>
                </a:cubicBezTo>
                <a:lnTo>
                  <a:pt x="586444" y="1477021"/>
                </a:lnTo>
                <a:cubicBezTo>
                  <a:pt x="586274" y="1477026"/>
                  <a:pt x="586106" y="1477030"/>
                  <a:pt x="585938" y="1477083"/>
                </a:cubicBezTo>
                <a:cubicBezTo>
                  <a:pt x="541948" y="1783415"/>
                  <a:pt x="321278" y="2034989"/>
                  <a:pt x="26396" y="2132575"/>
                </a:cubicBezTo>
                <a:close/>
                <a:moveTo>
                  <a:pt x="0" y="2766967"/>
                </a:moveTo>
                <a:lnTo>
                  <a:pt x="0" y="2558889"/>
                </a:lnTo>
                <a:lnTo>
                  <a:pt x="31905" y="2608877"/>
                </a:lnTo>
                <a:cubicBezTo>
                  <a:pt x="132041" y="2743143"/>
                  <a:pt x="280461" y="2840910"/>
                  <a:pt x="452455" y="2877874"/>
                </a:cubicBezTo>
                <a:cubicBezTo>
                  <a:pt x="405840" y="2640831"/>
                  <a:pt x="235523" y="2446747"/>
                  <a:pt x="9316" y="2362309"/>
                </a:cubicBezTo>
                <a:lnTo>
                  <a:pt x="0" y="2359585"/>
                </a:lnTo>
                <a:lnTo>
                  <a:pt x="0" y="2227392"/>
                </a:lnTo>
                <a:lnTo>
                  <a:pt x="26399" y="2233932"/>
                </a:lnTo>
                <a:cubicBezTo>
                  <a:pt x="321280" y="2332291"/>
                  <a:pt x="541950" y="2585855"/>
                  <a:pt x="585941" y="2894613"/>
                </a:cubicBezTo>
                <a:cubicBezTo>
                  <a:pt x="586109" y="2894666"/>
                  <a:pt x="586278" y="2894671"/>
                  <a:pt x="586447" y="2894676"/>
                </a:cubicBezTo>
                <a:lnTo>
                  <a:pt x="586987" y="2901366"/>
                </a:lnTo>
                <a:cubicBezTo>
                  <a:pt x="592044" y="2931610"/>
                  <a:pt x="594493" y="2962495"/>
                  <a:pt x="594451" y="2993823"/>
                </a:cubicBezTo>
                <a:cubicBezTo>
                  <a:pt x="595763" y="2999453"/>
                  <a:pt x="595822" y="3005122"/>
                  <a:pt x="595822" y="3010804"/>
                </a:cubicBezTo>
                <a:cubicBezTo>
                  <a:pt x="595822" y="3014626"/>
                  <a:pt x="595795" y="3018442"/>
                  <a:pt x="595229" y="3022244"/>
                </a:cubicBezTo>
                <a:lnTo>
                  <a:pt x="594730" y="3022211"/>
                </a:lnTo>
                <a:lnTo>
                  <a:pt x="594704" y="3022706"/>
                </a:lnTo>
                <a:lnTo>
                  <a:pt x="577585" y="3021080"/>
                </a:lnTo>
                <a:cubicBezTo>
                  <a:pt x="545211" y="3020553"/>
                  <a:pt x="513331" y="3017572"/>
                  <a:pt x="482159" y="3012018"/>
                </a:cubicBezTo>
                <a:cubicBezTo>
                  <a:pt x="476582" y="3012437"/>
                  <a:pt x="471253" y="3011489"/>
                  <a:pt x="465942" y="3010478"/>
                </a:cubicBezTo>
                <a:lnTo>
                  <a:pt x="465826" y="3009330"/>
                </a:lnTo>
                <a:cubicBezTo>
                  <a:pt x="286401" y="2979630"/>
                  <a:pt x="126428" y="2894586"/>
                  <a:pt x="5028" y="2772859"/>
                </a:cubicBezTo>
                <a:close/>
                <a:moveTo>
                  <a:pt x="0" y="3835888"/>
                </a:moveTo>
                <a:lnTo>
                  <a:pt x="0" y="3704734"/>
                </a:lnTo>
                <a:lnTo>
                  <a:pt x="9314" y="3702032"/>
                </a:lnTo>
                <a:cubicBezTo>
                  <a:pt x="235521" y="3618257"/>
                  <a:pt x="405837" y="3425697"/>
                  <a:pt x="452453" y="3190516"/>
                </a:cubicBezTo>
                <a:cubicBezTo>
                  <a:pt x="280459" y="3227190"/>
                  <a:pt x="132038" y="3324188"/>
                  <a:pt x="31903" y="3457400"/>
                </a:cubicBezTo>
                <a:lnTo>
                  <a:pt x="0" y="3506992"/>
                </a:lnTo>
                <a:lnTo>
                  <a:pt x="0" y="3300549"/>
                </a:lnTo>
                <a:lnTo>
                  <a:pt x="5025" y="3294705"/>
                </a:lnTo>
                <a:cubicBezTo>
                  <a:pt x="126426" y="3173934"/>
                  <a:pt x="286398" y="3089558"/>
                  <a:pt x="465823" y="3060092"/>
                </a:cubicBezTo>
                <a:lnTo>
                  <a:pt x="465940" y="3058953"/>
                </a:lnTo>
                <a:cubicBezTo>
                  <a:pt x="471249" y="3057951"/>
                  <a:pt x="476577" y="3057010"/>
                  <a:pt x="482153" y="3057426"/>
                </a:cubicBezTo>
                <a:cubicBezTo>
                  <a:pt x="513336" y="3051913"/>
                  <a:pt x="545229" y="3048955"/>
                  <a:pt x="577614" y="3048432"/>
                </a:cubicBezTo>
                <a:lnTo>
                  <a:pt x="594702" y="3046822"/>
                </a:lnTo>
                <a:lnTo>
                  <a:pt x="594728" y="3047312"/>
                </a:lnTo>
                <a:lnTo>
                  <a:pt x="595226" y="3047280"/>
                </a:lnTo>
                <a:lnTo>
                  <a:pt x="595820" y="3058630"/>
                </a:lnTo>
                <a:cubicBezTo>
                  <a:pt x="595820" y="3064266"/>
                  <a:pt x="595761" y="3069889"/>
                  <a:pt x="594449" y="3075472"/>
                </a:cubicBezTo>
                <a:cubicBezTo>
                  <a:pt x="594491" y="3106561"/>
                  <a:pt x="592041" y="3137210"/>
                  <a:pt x="586982" y="3167222"/>
                </a:cubicBezTo>
                <a:lnTo>
                  <a:pt x="586444" y="3173846"/>
                </a:lnTo>
                <a:cubicBezTo>
                  <a:pt x="586274" y="3173851"/>
                  <a:pt x="586106" y="3173856"/>
                  <a:pt x="585938" y="3173908"/>
                </a:cubicBezTo>
                <a:cubicBezTo>
                  <a:pt x="541948" y="3480240"/>
                  <a:pt x="321278" y="3731813"/>
                  <a:pt x="26396" y="3829400"/>
                </a:cubicBezTo>
                <a:close/>
                <a:moveTo>
                  <a:pt x="0" y="4056079"/>
                </a:moveTo>
                <a:lnTo>
                  <a:pt x="0" y="3923091"/>
                </a:lnTo>
                <a:lnTo>
                  <a:pt x="9850" y="3925425"/>
                </a:lnTo>
                <a:cubicBezTo>
                  <a:pt x="194718" y="3982914"/>
                  <a:pt x="351664" y="4101018"/>
                  <a:pt x="456028" y="4255797"/>
                </a:cubicBezTo>
                <a:lnTo>
                  <a:pt x="484473" y="4305008"/>
                </a:lnTo>
                <a:lnTo>
                  <a:pt x="333423" y="4305008"/>
                </a:lnTo>
                <a:lnTo>
                  <a:pt x="281300" y="4241205"/>
                </a:lnTo>
                <a:cubicBezTo>
                  <a:pt x="223282" y="4178491"/>
                  <a:pt x="153561" y="4126262"/>
                  <a:pt x="75476" y="4087725"/>
                </a:cubicBezTo>
                <a:close/>
                <a:moveTo>
                  <a:pt x="0" y="4305008"/>
                </a:moveTo>
                <a:lnTo>
                  <a:pt x="0" y="4256099"/>
                </a:lnTo>
                <a:lnTo>
                  <a:pt x="8327" y="4271827"/>
                </a:lnTo>
                <a:lnTo>
                  <a:pt x="35009" y="430500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8" name="Rectangle 17">
            <a:extLst>
              <a:ext uri="{FF2B5EF4-FFF2-40B4-BE49-F238E27FC236}">
                <a16:creationId xmlns:a16="http://schemas.microsoft.com/office/drawing/2014/main" id="{1B26E892-1320-40AA-9CA1-246721C187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8592" y="620720"/>
            <a:ext cx="7323231" cy="55931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2C7E564-4283-8AE2-ADD2-7B3FFCFA26C7}"/>
              </a:ext>
            </a:extLst>
          </p:cNvPr>
          <p:cNvSpPr>
            <a:spLocks noGrp="1"/>
          </p:cNvSpPr>
          <p:nvPr>
            <p:ph type="title"/>
          </p:nvPr>
        </p:nvSpPr>
        <p:spPr>
          <a:xfrm>
            <a:off x="4713224" y="1105351"/>
            <a:ext cx="6353967" cy="3023981"/>
          </a:xfrm>
        </p:spPr>
        <p:txBody>
          <a:bodyPr vert="horz" lIns="91440" tIns="45720" rIns="91440" bIns="45720" rtlCol="0" anchor="b">
            <a:normAutofit/>
          </a:bodyPr>
          <a:lstStyle>
            <a:defPPr>
              <a:defRPr lang="en-GB"/>
            </a:defPPr>
          </a:lstStyle>
          <a:p>
            <a:pPr algn="l"/>
            <a:r>
              <a:rPr lang="en-US" sz="1900" b="1" spc="200" dirty="0">
                <a:solidFill>
                  <a:srgbClr val="FFFFFF"/>
                </a:solidFill>
              </a:rPr>
              <a:t>Overall Effectiveness</a:t>
            </a:r>
            <a:br>
              <a:rPr lang="en-US" sz="1900" spc="200" dirty="0">
                <a:solidFill>
                  <a:srgbClr val="FFFFFF"/>
                </a:solidFill>
              </a:rPr>
            </a:br>
            <a:r>
              <a:rPr lang="en-US" sz="1900" spc="200" dirty="0">
                <a:solidFill>
                  <a:srgbClr val="FFFFFF"/>
                </a:solidFill>
              </a:rPr>
              <a:t>Ronald Tree Maintained Nursery School </a:t>
            </a:r>
            <a:r>
              <a:rPr lang="en-US" sz="1900" spc="200" dirty="0" err="1">
                <a:solidFill>
                  <a:srgbClr val="FFFFFF"/>
                </a:solidFill>
              </a:rPr>
              <a:t>wAs</a:t>
            </a:r>
            <a:r>
              <a:rPr lang="en-US" sz="1900" spc="200" dirty="0">
                <a:solidFill>
                  <a:srgbClr val="FFFFFF"/>
                </a:solidFill>
              </a:rPr>
              <a:t> inspected in July 2024 and met all the Ofsted criteria to be a good school. </a:t>
            </a:r>
            <a:br>
              <a:rPr lang="en-US" sz="1900" spc="200" dirty="0">
                <a:solidFill>
                  <a:srgbClr val="FFFFFF"/>
                </a:solidFill>
              </a:rPr>
            </a:br>
            <a:r>
              <a:rPr lang="en-US" sz="1900" spc="200" dirty="0">
                <a:solidFill>
                  <a:srgbClr val="FFFFFF"/>
                </a:solidFill>
              </a:rPr>
              <a:t>We believe we also show many outstanding elements, in particular the </a:t>
            </a:r>
            <a:r>
              <a:rPr lang="en-US" sz="1900" spc="200" dirty="0" err="1">
                <a:solidFill>
                  <a:srgbClr val="FFFFFF"/>
                </a:solidFill>
              </a:rPr>
              <a:t>behaviour</a:t>
            </a:r>
            <a:r>
              <a:rPr lang="en-US" sz="1900" spc="200" dirty="0">
                <a:solidFill>
                  <a:srgbClr val="FFFFFF"/>
                </a:solidFill>
              </a:rPr>
              <a:t> and attitudes of our pupils and in their personal development. This is inspired by our passionate, knowledgeable and experienced team of professionals who live and breathe our values and always put the needs of the children first. </a:t>
            </a:r>
            <a:br>
              <a:rPr lang="en-US" sz="1900" spc="200" dirty="0">
                <a:solidFill>
                  <a:srgbClr val="FFFFFF"/>
                </a:solidFill>
              </a:rPr>
            </a:br>
            <a:endParaRPr lang="en-US" sz="1900" spc="200" dirty="0">
              <a:solidFill>
                <a:srgbClr val="FFFFFF"/>
              </a:solidFill>
            </a:endParaRPr>
          </a:p>
        </p:txBody>
      </p:sp>
      <p:cxnSp>
        <p:nvCxnSpPr>
          <p:cNvPr id="20" name="Straight Connector 19">
            <a:extLst>
              <a:ext uri="{FF2B5EF4-FFF2-40B4-BE49-F238E27FC236}">
                <a16:creationId xmlns:a16="http://schemas.microsoft.com/office/drawing/2014/main" id="{C9A1F79C-E4D1-4AAE-BA11-3A09005252E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42932" y="4214336"/>
            <a:ext cx="5120640"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useBgFill="1">
        <p:nvSpPr>
          <p:cNvPr id="22" name="Rectangle 21">
            <a:extLst>
              <a:ext uri="{FF2B5EF4-FFF2-40B4-BE49-F238E27FC236}">
                <a16:creationId xmlns:a16="http://schemas.microsoft.com/office/drawing/2014/main" id="{C170DF7D-4686-4BD5-A9CD-C896492846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4000" y="-2"/>
            <a:ext cx="164592"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7046F27-EF2F-2D33-2F18-662138DE6482}"/>
              </a:ext>
            </a:extLst>
          </p:cNvPr>
          <p:cNvSpPr txBox="1"/>
          <p:nvPr/>
        </p:nvSpPr>
        <p:spPr>
          <a:xfrm>
            <a:off x="4842932" y="4674637"/>
            <a:ext cx="5551370" cy="1200329"/>
          </a:xfrm>
          <a:prstGeom prst="rect">
            <a:avLst/>
          </a:prstGeom>
          <a:noFill/>
        </p:spPr>
        <p:txBody>
          <a:bodyPr wrap="square" rtlCol="0">
            <a:spAutoFit/>
          </a:bodyPr>
          <a:lstStyle/>
          <a:p>
            <a:r>
              <a:rPr lang="en-GB" i="1" dirty="0"/>
              <a:t>Every child, and their family, are valued at this school. Adults know the children very well. They treat each one as an individual, including children with special educational needs and/or disabilities   OFSTED report 2024</a:t>
            </a:r>
          </a:p>
        </p:txBody>
      </p:sp>
    </p:spTree>
    <p:extLst>
      <p:ext uri="{BB962C8B-B14F-4D97-AF65-F5344CB8AC3E}">
        <p14:creationId xmlns:p14="http://schemas.microsoft.com/office/powerpoint/2010/main" val="1563980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E194971-2F2D-44B0-8AE6-FF2DCCEE0A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9" name="Oval 5">
            <a:extLst>
              <a:ext uri="{FF2B5EF4-FFF2-40B4-BE49-F238E27FC236}">
                <a16:creationId xmlns:a16="http://schemas.microsoft.com/office/drawing/2014/main" id="{1FF9A61E-EB11-4C46-82E1-3E00A3B4B4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5" name="Straight Connector 4">
            <a:extLst>
              <a:ext uri="{FF2B5EF4-FFF2-40B4-BE49-F238E27FC236}">
                <a16:creationId xmlns:a16="http://schemas.microsoft.com/office/drawing/2014/main" id="{5E564EB3-35F2-4EFF-87DC-642DC020526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useBgFill="1">
        <p:nvSpPr>
          <p:cNvPr id="6" name="Rectangle 5">
            <a:extLst>
              <a:ext uri="{FF2B5EF4-FFF2-40B4-BE49-F238E27FC236}">
                <a16:creationId xmlns:a16="http://schemas.microsoft.com/office/drawing/2014/main" id="{62AE8E50-35D4-4D5A-A4BB-168CBB027D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88726" cy="685897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16">
            <a:extLst>
              <a:ext uri="{FF2B5EF4-FFF2-40B4-BE49-F238E27FC236}">
                <a16:creationId xmlns:a16="http://schemas.microsoft.com/office/drawing/2014/main" id="{C37D1D6D-17D8-4296-B000-665D1892D0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0396" y="1276539"/>
            <a:ext cx="5570417" cy="4304276"/>
          </a:xfrm>
          <a:custGeom>
            <a:avLst/>
            <a:gdLst>
              <a:gd name="connsiteX0" fmla="*/ 4985599 w 5593163"/>
              <a:gd name="connsiteY0" fmla="*/ 636203 h 4305008"/>
              <a:gd name="connsiteX1" fmla="*/ 5528908 w 5593163"/>
              <a:gd name="connsiteY1" fmla="*/ 1181049 h 4305008"/>
              <a:gd name="connsiteX2" fmla="*/ 4985599 w 5593163"/>
              <a:gd name="connsiteY2" fmla="*/ 636203 h 4305008"/>
              <a:gd name="connsiteX3" fmla="*/ 4985599 w 5593163"/>
              <a:gd name="connsiteY3" fmla="*/ 2333028 h 4305008"/>
              <a:gd name="connsiteX4" fmla="*/ 5528908 w 5593163"/>
              <a:gd name="connsiteY4" fmla="*/ 2877874 h 4305008"/>
              <a:gd name="connsiteX5" fmla="*/ 4985599 w 5593163"/>
              <a:gd name="connsiteY5" fmla="*/ 2333028 h 4305008"/>
              <a:gd name="connsiteX6" fmla="*/ 4985597 w 5593163"/>
              <a:gd name="connsiteY6" fmla="*/ 2034258 h 4305008"/>
              <a:gd name="connsiteX7" fmla="*/ 5528906 w 5593163"/>
              <a:gd name="connsiteY7" fmla="*/ 1493690 h 4305008"/>
              <a:gd name="connsiteX8" fmla="*/ 4985597 w 5593163"/>
              <a:gd name="connsiteY8" fmla="*/ 2034258 h 4305008"/>
              <a:gd name="connsiteX9" fmla="*/ 4985597 w 5593163"/>
              <a:gd name="connsiteY9" fmla="*/ 3731083 h 4305008"/>
              <a:gd name="connsiteX10" fmla="*/ 5528906 w 5593163"/>
              <a:gd name="connsiteY10" fmla="*/ 3190516 h 4305008"/>
              <a:gd name="connsiteX11" fmla="*/ 4985597 w 5593163"/>
              <a:gd name="connsiteY11" fmla="*/ 3731083 h 4305008"/>
              <a:gd name="connsiteX12" fmla="*/ 4842232 w 5593163"/>
              <a:gd name="connsiteY12" fmla="*/ 503273 h 4305008"/>
              <a:gd name="connsiteX13" fmla="*/ 4842826 w 5593163"/>
              <a:gd name="connsiteY13" fmla="*/ 491833 h 4305008"/>
              <a:gd name="connsiteX14" fmla="*/ 4843324 w 5593163"/>
              <a:gd name="connsiteY14" fmla="*/ 491866 h 4305008"/>
              <a:gd name="connsiteX15" fmla="*/ 4843350 w 5593163"/>
              <a:gd name="connsiteY15" fmla="*/ 491372 h 4305008"/>
              <a:gd name="connsiteX16" fmla="*/ 4860437 w 5593163"/>
              <a:gd name="connsiteY16" fmla="*/ 492995 h 4305008"/>
              <a:gd name="connsiteX17" fmla="*/ 4955899 w 5593163"/>
              <a:gd name="connsiteY17" fmla="*/ 502060 h 4305008"/>
              <a:gd name="connsiteX18" fmla="*/ 4972112 w 5593163"/>
              <a:gd name="connsiteY18" fmla="*/ 503599 h 4305008"/>
              <a:gd name="connsiteX19" fmla="*/ 4972229 w 5593163"/>
              <a:gd name="connsiteY19" fmla="*/ 504747 h 4305008"/>
              <a:gd name="connsiteX20" fmla="*/ 5583809 w 5593163"/>
              <a:gd name="connsiteY20" fmla="*/ 948988 h 4305008"/>
              <a:gd name="connsiteX21" fmla="*/ 5593163 w 5593163"/>
              <a:gd name="connsiteY21" fmla="*/ 971822 h 4305008"/>
              <a:gd name="connsiteX22" fmla="*/ 5593163 w 5593163"/>
              <a:gd name="connsiteY22" fmla="*/ 1318474 h 4305008"/>
              <a:gd name="connsiteX23" fmla="*/ 5558612 w 5593163"/>
              <a:gd name="connsiteY23" fmla="*/ 1315193 h 4305008"/>
              <a:gd name="connsiteX24" fmla="*/ 5542395 w 5593163"/>
              <a:gd name="connsiteY24" fmla="*/ 1313653 h 4305008"/>
              <a:gd name="connsiteX25" fmla="*/ 5542279 w 5593163"/>
              <a:gd name="connsiteY25" fmla="*/ 1312505 h 4305008"/>
              <a:gd name="connsiteX26" fmla="*/ 4852114 w 5593163"/>
              <a:gd name="connsiteY26" fmla="*/ 619464 h 4305008"/>
              <a:gd name="connsiteX27" fmla="*/ 4851608 w 5593163"/>
              <a:gd name="connsiteY27" fmla="*/ 619401 h 4305008"/>
              <a:gd name="connsiteX28" fmla="*/ 4851070 w 5593163"/>
              <a:gd name="connsiteY28" fmla="*/ 612725 h 4305008"/>
              <a:gd name="connsiteX29" fmla="*/ 4843603 w 5593163"/>
              <a:gd name="connsiteY29" fmla="*/ 520249 h 4305008"/>
              <a:gd name="connsiteX30" fmla="*/ 4842232 w 5593163"/>
              <a:gd name="connsiteY30" fmla="*/ 503273 h 4305008"/>
              <a:gd name="connsiteX31" fmla="*/ 4842232 w 5593163"/>
              <a:gd name="connsiteY31" fmla="*/ 2200098 h 4305008"/>
              <a:gd name="connsiteX32" fmla="*/ 4842826 w 5593163"/>
              <a:gd name="connsiteY32" fmla="*/ 2188658 h 4305008"/>
              <a:gd name="connsiteX33" fmla="*/ 4843324 w 5593163"/>
              <a:gd name="connsiteY33" fmla="*/ 2188691 h 4305008"/>
              <a:gd name="connsiteX34" fmla="*/ 4843350 w 5593163"/>
              <a:gd name="connsiteY34" fmla="*/ 2188197 h 4305008"/>
              <a:gd name="connsiteX35" fmla="*/ 4860437 w 5593163"/>
              <a:gd name="connsiteY35" fmla="*/ 2189820 h 4305008"/>
              <a:gd name="connsiteX36" fmla="*/ 4955899 w 5593163"/>
              <a:gd name="connsiteY36" fmla="*/ 2198885 h 4305008"/>
              <a:gd name="connsiteX37" fmla="*/ 4972112 w 5593163"/>
              <a:gd name="connsiteY37" fmla="*/ 2200424 h 4305008"/>
              <a:gd name="connsiteX38" fmla="*/ 4972229 w 5593163"/>
              <a:gd name="connsiteY38" fmla="*/ 2201572 h 4305008"/>
              <a:gd name="connsiteX39" fmla="*/ 5583809 w 5593163"/>
              <a:gd name="connsiteY39" fmla="*/ 2645813 h 4305008"/>
              <a:gd name="connsiteX40" fmla="*/ 5593163 w 5593163"/>
              <a:gd name="connsiteY40" fmla="*/ 2668647 h 4305008"/>
              <a:gd name="connsiteX41" fmla="*/ 5593163 w 5593163"/>
              <a:gd name="connsiteY41" fmla="*/ 3015299 h 4305008"/>
              <a:gd name="connsiteX42" fmla="*/ 5558612 w 5593163"/>
              <a:gd name="connsiteY42" fmla="*/ 3012018 h 4305008"/>
              <a:gd name="connsiteX43" fmla="*/ 5542395 w 5593163"/>
              <a:gd name="connsiteY43" fmla="*/ 3010478 h 4305008"/>
              <a:gd name="connsiteX44" fmla="*/ 5542279 w 5593163"/>
              <a:gd name="connsiteY44" fmla="*/ 3009330 h 4305008"/>
              <a:gd name="connsiteX45" fmla="*/ 4852114 w 5593163"/>
              <a:gd name="connsiteY45" fmla="*/ 2316289 h 4305008"/>
              <a:gd name="connsiteX46" fmla="*/ 4851608 w 5593163"/>
              <a:gd name="connsiteY46" fmla="*/ 2316226 h 4305008"/>
              <a:gd name="connsiteX47" fmla="*/ 4851070 w 5593163"/>
              <a:gd name="connsiteY47" fmla="*/ 2309550 h 4305008"/>
              <a:gd name="connsiteX48" fmla="*/ 4843603 w 5593163"/>
              <a:gd name="connsiteY48" fmla="*/ 2217074 h 4305008"/>
              <a:gd name="connsiteX49" fmla="*/ 4842232 w 5593163"/>
              <a:gd name="connsiteY49" fmla="*/ 2200098 h 4305008"/>
              <a:gd name="connsiteX50" fmla="*/ 4842232 w 5593163"/>
              <a:gd name="connsiteY50" fmla="*/ 3896923 h 4305008"/>
              <a:gd name="connsiteX51" fmla="*/ 4842826 w 5593163"/>
              <a:gd name="connsiteY51" fmla="*/ 3885483 h 4305008"/>
              <a:gd name="connsiteX52" fmla="*/ 4843324 w 5593163"/>
              <a:gd name="connsiteY52" fmla="*/ 3885516 h 4305008"/>
              <a:gd name="connsiteX53" fmla="*/ 4843350 w 5593163"/>
              <a:gd name="connsiteY53" fmla="*/ 3885022 h 4305008"/>
              <a:gd name="connsiteX54" fmla="*/ 4860437 w 5593163"/>
              <a:gd name="connsiteY54" fmla="*/ 3886645 h 4305008"/>
              <a:gd name="connsiteX55" fmla="*/ 4955899 w 5593163"/>
              <a:gd name="connsiteY55" fmla="*/ 3895710 h 4305008"/>
              <a:gd name="connsiteX56" fmla="*/ 4972112 w 5593163"/>
              <a:gd name="connsiteY56" fmla="*/ 3897249 h 4305008"/>
              <a:gd name="connsiteX57" fmla="*/ 4972229 w 5593163"/>
              <a:gd name="connsiteY57" fmla="*/ 3898397 h 4305008"/>
              <a:gd name="connsiteX58" fmla="*/ 5532481 w 5593163"/>
              <a:gd name="connsiteY58" fmla="*/ 4255797 h 4305008"/>
              <a:gd name="connsiteX59" fmla="*/ 5560926 w 5593163"/>
              <a:gd name="connsiteY59" fmla="*/ 4305008 h 4305008"/>
              <a:gd name="connsiteX60" fmla="*/ 5409877 w 5593163"/>
              <a:gd name="connsiteY60" fmla="*/ 4305008 h 4305008"/>
              <a:gd name="connsiteX61" fmla="*/ 5357754 w 5593163"/>
              <a:gd name="connsiteY61" fmla="*/ 4241205 h 4305008"/>
              <a:gd name="connsiteX62" fmla="*/ 4985599 w 5593163"/>
              <a:gd name="connsiteY62" fmla="*/ 4029853 h 4305008"/>
              <a:gd name="connsiteX63" fmla="*/ 5084780 w 5593163"/>
              <a:gd name="connsiteY63" fmla="*/ 4271827 h 4305008"/>
              <a:gd name="connsiteX64" fmla="*/ 5111462 w 5593163"/>
              <a:gd name="connsiteY64" fmla="*/ 4305008 h 4305008"/>
              <a:gd name="connsiteX65" fmla="*/ 4957353 w 5593163"/>
              <a:gd name="connsiteY65" fmla="*/ 4305008 h 4305008"/>
              <a:gd name="connsiteX66" fmla="*/ 4927231 w 5593163"/>
              <a:gd name="connsiteY66" fmla="*/ 4254710 h 4305008"/>
              <a:gd name="connsiteX67" fmla="*/ 4852114 w 5593163"/>
              <a:gd name="connsiteY67" fmla="*/ 4013114 h 4305008"/>
              <a:gd name="connsiteX68" fmla="*/ 4851608 w 5593163"/>
              <a:gd name="connsiteY68" fmla="*/ 4013051 h 4305008"/>
              <a:gd name="connsiteX69" fmla="*/ 4851070 w 5593163"/>
              <a:gd name="connsiteY69" fmla="*/ 4006375 h 4305008"/>
              <a:gd name="connsiteX70" fmla="*/ 4843603 w 5593163"/>
              <a:gd name="connsiteY70" fmla="*/ 3913899 h 4305008"/>
              <a:gd name="connsiteX71" fmla="*/ 4842232 w 5593163"/>
              <a:gd name="connsiteY71" fmla="*/ 3896923 h 4305008"/>
              <a:gd name="connsiteX72" fmla="*/ 4842230 w 5593163"/>
              <a:gd name="connsiteY72" fmla="*/ 469318 h 4305008"/>
              <a:gd name="connsiteX73" fmla="*/ 4843601 w 5593163"/>
              <a:gd name="connsiteY73" fmla="*/ 452471 h 4305008"/>
              <a:gd name="connsiteX74" fmla="*/ 4851065 w 5593163"/>
              <a:gd name="connsiteY74" fmla="*/ 360740 h 4305008"/>
              <a:gd name="connsiteX75" fmla="*/ 4851605 w 5593163"/>
              <a:gd name="connsiteY75" fmla="*/ 354103 h 4305008"/>
              <a:gd name="connsiteX76" fmla="*/ 4852110 w 5593163"/>
              <a:gd name="connsiteY76" fmla="*/ 354040 h 4305008"/>
              <a:gd name="connsiteX77" fmla="*/ 4936323 w 5593163"/>
              <a:gd name="connsiteY77" fmla="*/ 96778 h 4305008"/>
              <a:gd name="connsiteX78" fmla="*/ 4998957 w 5593163"/>
              <a:gd name="connsiteY78" fmla="*/ 0 h 4305008"/>
              <a:gd name="connsiteX79" fmla="*/ 5167333 w 5593163"/>
              <a:gd name="connsiteY79" fmla="*/ 0 h 4305008"/>
              <a:gd name="connsiteX80" fmla="*/ 5099105 w 5593163"/>
              <a:gd name="connsiteY80" fmla="*/ 76659 h 4305008"/>
              <a:gd name="connsiteX81" fmla="*/ 4985597 w 5593163"/>
              <a:gd name="connsiteY81" fmla="*/ 337433 h 4305008"/>
              <a:gd name="connsiteX82" fmla="*/ 5424571 w 5593163"/>
              <a:gd name="connsiteY82" fmla="*/ 44350 h 4305008"/>
              <a:gd name="connsiteX83" fmla="*/ 5446799 w 5593163"/>
              <a:gd name="connsiteY83" fmla="*/ 0 h 4305008"/>
              <a:gd name="connsiteX84" fmla="*/ 5593163 w 5593163"/>
              <a:gd name="connsiteY84" fmla="*/ 0 h 4305008"/>
              <a:gd name="connsiteX85" fmla="*/ 5593163 w 5593163"/>
              <a:gd name="connsiteY85" fmla="*/ 4197 h 4305008"/>
              <a:gd name="connsiteX86" fmla="*/ 5543598 w 5593163"/>
              <a:gd name="connsiteY86" fmla="*/ 95636 h 4305008"/>
              <a:gd name="connsiteX87" fmla="*/ 4972226 w 5593163"/>
              <a:gd name="connsiteY87" fmla="*/ 467856 h 4305008"/>
              <a:gd name="connsiteX88" fmla="*/ 4972110 w 5593163"/>
              <a:gd name="connsiteY88" fmla="*/ 468995 h 4305008"/>
              <a:gd name="connsiteX89" fmla="*/ 4955893 w 5593163"/>
              <a:gd name="connsiteY89" fmla="*/ 470523 h 4305008"/>
              <a:gd name="connsiteX90" fmla="*/ 4860466 w 5593163"/>
              <a:gd name="connsiteY90" fmla="*/ 479514 h 4305008"/>
              <a:gd name="connsiteX91" fmla="*/ 4843348 w 5593163"/>
              <a:gd name="connsiteY91" fmla="*/ 481127 h 4305008"/>
              <a:gd name="connsiteX92" fmla="*/ 4843322 w 5593163"/>
              <a:gd name="connsiteY92" fmla="*/ 480636 h 4305008"/>
              <a:gd name="connsiteX93" fmla="*/ 4842823 w 5593163"/>
              <a:gd name="connsiteY93" fmla="*/ 480669 h 4305008"/>
              <a:gd name="connsiteX94" fmla="*/ 4842230 w 5593163"/>
              <a:gd name="connsiteY94" fmla="*/ 469318 h 4305008"/>
              <a:gd name="connsiteX95" fmla="*/ 4842230 w 5593163"/>
              <a:gd name="connsiteY95" fmla="*/ 2166144 h 4305008"/>
              <a:gd name="connsiteX96" fmla="*/ 4843601 w 5593163"/>
              <a:gd name="connsiteY96" fmla="*/ 2149296 h 4305008"/>
              <a:gd name="connsiteX97" fmla="*/ 4851065 w 5593163"/>
              <a:gd name="connsiteY97" fmla="*/ 2057565 h 4305008"/>
              <a:gd name="connsiteX98" fmla="*/ 4851605 w 5593163"/>
              <a:gd name="connsiteY98" fmla="*/ 2050928 h 4305008"/>
              <a:gd name="connsiteX99" fmla="*/ 4852110 w 5593163"/>
              <a:gd name="connsiteY99" fmla="*/ 2050865 h 4305008"/>
              <a:gd name="connsiteX100" fmla="*/ 5542276 w 5593163"/>
              <a:gd name="connsiteY100" fmla="*/ 1363267 h 4305008"/>
              <a:gd name="connsiteX101" fmla="*/ 5542393 w 5593163"/>
              <a:gd name="connsiteY101" fmla="*/ 1362128 h 4305008"/>
              <a:gd name="connsiteX102" fmla="*/ 5558606 w 5593163"/>
              <a:gd name="connsiteY102" fmla="*/ 1360601 h 4305008"/>
              <a:gd name="connsiteX103" fmla="*/ 5593163 w 5593163"/>
              <a:gd name="connsiteY103" fmla="*/ 1357345 h 4305008"/>
              <a:gd name="connsiteX104" fmla="*/ 5593163 w 5593163"/>
              <a:gd name="connsiteY104" fmla="*/ 1701268 h 4305008"/>
              <a:gd name="connsiteX105" fmla="*/ 5583807 w 5593163"/>
              <a:gd name="connsiteY105" fmla="*/ 1723929 h 4305008"/>
              <a:gd name="connsiteX106" fmla="*/ 4972226 w 5593163"/>
              <a:gd name="connsiteY106" fmla="*/ 2164681 h 4305008"/>
              <a:gd name="connsiteX107" fmla="*/ 4972110 w 5593163"/>
              <a:gd name="connsiteY107" fmla="*/ 2165820 h 4305008"/>
              <a:gd name="connsiteX108" fmla="*/ 4955893 w 5593163"/>
              <a:gd name="connsiteY108" fmla="*/ 2167348 h 4305008"/>
              <a:gd name="connsiteX109" fmla="*/ 4860466 w 5593163"/>
              <a:gd name="connsiteY109" fmla="*/ 2176339 h 4305008"/>
              <a:gd name="connsiteX110" fmla="*/ 4843348 w 5593163"/>
              <a:gd name="connsiteY110" fmla="*/ 2177952 h 4305008"/>
              <a:gd name="connsiteX111" fmla="*/ 4843322 w 5593163"/>
              <a:gd name="connsiteY111" fmla="*/ 2177461 h 4305008"/>
              <a:gd name="connsiteX112" fmla="*/ 4842823 w 5593163"/>
              <a:gd name="connsiteY112" fmla="*/ 2177494 h 4305008"/>
              <a:gd name="connsiteX113" fmla="*/ 4842230 w 5593163"/>
              <a:gd name="connsiteY113" fmla="*/ 2166144 h 4305008"/>
              <a:gd name="connsiteX114" fmla="*/ 4842230 w 5593163"/>
              <a:gd name="connsiteY114" fmla="*/ 3862969 h 4305008"/>
              <a:gd name="connsiteX115" fmla="*/ 4843601 w 5593163"/>
              <a:gd name="connsiteY115" fmla="*/ 3846121 h 4305008"/>
              <a:gd name="connsiteX116" fmla="*/ 4851065 w 5593163"/>
              <a:gd name="connsiteY116" fmla="*/ 3754390 h 4305008"/>
              <a:gd name="connsiteX117" fmla="*/ 4851605 w 5593163"/>
              <a:gd name="connsiteY117" fmla="*/ 3747753 h 4305008"/>
              <a:gd name="connsiteX118" fmla="*/ 4852110 w 5593163"/>
              <a:gd name="connsiteY118" fmla="*/ 3747690 h 4305008"/>
              <a:gd name="connsiteX119" fmla="*/ 5542276 w 5593163"/>
              <a:gd name="connsiteY119" fmla="*/ 3060092 h 4305008"/>
              <a:gd name="connsiteX120" fmla="*/ 5542393 w 5593163"/>
              <a:gd name="connsiteY120" fmla="*/ 3058953 h 4305008"/>
              <a:gd name="connsiteX121" fmla="*/ 5558606 w 5593163"/>
              <a:gd name="connsiteY121" fmla="*/ 3057426 h 4305008"/>
              <a:gd name="connsiteX122" fmla="*/ 5593163 w 5593163"/>
              <a:gd name="connsiteY122" fmla="*/ 3054170 h 4305008"/>
              <a:gd name="connsiteX123" fmla="*/ 5593163 w 5593163"/>
              <a:gd name="connsiteY123" fmla="*/ 3398093 h 4305008"/>
              <a:gd name="connsiteX124" fmla="*/ 5583807 w 5593163"/>
              <a:gd name="connsiteY124" fmla="*/ 3420754 h 4305008"/>
              <a:gd name="connsiteX125" fmla="*/ 4972226 w 5593163"/>
              <a:gd name="connsiteY125" fmla="*/ 3861506 h 4305008"/>
              <a:gd name="connsiteX126" fmla="*/ 4972110 w 5593163"/>
              <a:gd name="connsiteY126" fmla="*/ 3862645 h 4305008"/>
              <a:gd name="connsiteX127" fmla="*/ 4955893 w 5593163"/>
              <a:gd name="connsiteY127" fmla="*/ 3864173 h 4305008"/>
              <a:gd name="connsiteX128" fmla="*/ 4860466 w 5593163"/>
              <a:gd name="connsiteY128" fmla="*/ 3873164 h 4305008"/>
              <a:gd name="connsiteX129" fmla="*/ 4843348 w 5593163"/>
              <a:gd name="connsiteY129" fmla="*/ 3874777 h 4305008"/>
              <a:gd name="connsiteX130" fmla="*/ 4843322 w 5593163"/>
              <a:gd name="connsiteY130" fmla="*/ 3874286 h 4305008"/>
              <a:gd name="connsiteX131" fmla="*/ 4842823 w 5593163"/>
              <a:gd name="connsiteY131" fmla="*/ 3874319 h 4305008"/>
              <a:gd name="connsiteX132" fmla="*/ 4842230 w 5593163"/>
              <a:gd name="connsiteY132" fmla="*/ 3862969 h 4305008"/>
              <a:gd name="connsiteX133" fmla="*/ 4135041 w 5593163"/>
              <a:gd name="connsiteY133" fmla="*/ 1181049 h 4305008"/>
              <a:gd name="connsiteX134" fmla="*/ 4678350 w 5593163"/>
              <a:gd name="connsiteY134" fmla="*/ 636203 h 4305008"/>
              <a:gd name="connsiteX135" fmla="*/ 4135041 w 5593163"/>
              <a:gd name="connsiteY135" fmla="*/ 1181049 h 4305008"/>
              <a:gd name="connsiteX136" fmla="*/ 4135041 w 5593163"/>
              <a:gd name="connsiteY136" fmla="*/ 1493690 h 4305008"/>
              <a:gd name="connsiteX137" fmla="*/ 4678350 w 5593163"/>
              <a:gd name="connsiteY137" fmla="*/ 2034258 h 4305008"/>
              <a:gd name="connsiteX138" fmla="*/ 4135041 w 5593163"/>
              <a:gd name="connsiteY138" fmla="*/ 1493690 h 4305008"/>
              <a:gd name="connsiteX139" fmla="*/ 4135041 w 5593163"/>
              <a:gd name="connsiteY139" fmla="*/ 2877874 h 4305008"/>
              <a:gd name="connsiteX140" fmla="*/ 4678350 w 5593163"/>
              <a:gd name="connsiteY140" fmla="*/ 2333028 h 4305008"/>
              <a:gd name="connsiteX141" fmla="*/ 4135041 w 5593163"/>
              <a:gd name="connsiteY141" fmla="*/ 2877874 h 4305008"/>
              <a:gd name="connsiteX142" fmla="*/ 4135041 w 5593163"/>
              <a:gd name="connsiteY142" fmla="*/ 3190516 h 4305008"/>
              <a:gd name="connsiteX143" fmla="*/ 4678350 w 5593163"/>
              <a:gd name="connsiteY143" fmla="*/ 3731083 h 4305008"/>
              <a:gd name="connsiteX144" fmla="*/ 4135041 w 5593163"/>
              <a:gd name="connsiteY144" fmla="*/ 3190516 h 4305008"/>
              <a:gd name="connsiteX145" fmla="*/ 4103022 w 5593163"/>
              <a:gd name="connsiteY145" fmla="*/ 4305008 h 4305008"/>
              <a:gd name="connsiteX146" fmla="*/ 4131467 w 5593163"/>
              <a:gd name="connsiteY146" fmla="*/ 4255797 h 4305008"/>
              <a:gd name="connsiteX147" fmla="*/ 4691720 w 5593163"/>
              <a:gd name="connsiteY147" fmla="*/ 3898397 h 4305008"/>
              <a:gd name="connsiteX148" fmla="*/ 4691837 w 5593163"/>
              <a:gd name="connsiteY148" fmla="*/ 3897249 h 4305008"/>
              <a:gd name="connsiteX149" fmla="*/ 4708050 w 5593163"/>
              <a:gd name="connsiteY149" fmla="*/ 3895710 h 4305008"/>
              <a:gd name="connsiteX150" fmla="*/ 4803512 w 5593163"/>
              <a:gd name="connsiteY150" fmla="*/ 3886645 h 4305008"/>
              <a:gd name="connsiteX151" fmla="*/ 4820599 w 5593163"/>
              <a:gd name="connsiteY151" fmla="*/ 3885022 h 4305008"/>
              <a:gd name="connsiteX152" fmla="*/ 4820625 w 5593163"/>
              <a:gd name="connsiteY152" fmla="*/ 3885516 h 4305008"/>
              <a:gd name="connsiteX153" fmla="*/ 4821123 w 5593163"/>
              <a:gd name="connsiteY153" fmla="*/ 3885483 h 4305008"/>
              <a:gd name="connsiteX154" fmla="*/ 4821717 w 5593163"/>
              <a:gd name="connsiteY154" fmla="*/ 3896923 h 4305008"/>
              <a:gd name="connsiteX155" fmla="*/ 4820346 w 5593163"/>
              <a:gd name="connsiteY155" fmla="*/ 3913899 h 4305008"/>
              <a:gd name="connsiteX156" fmla="*/ 4812879 w 5593163"/>
              <a:gd name="connsiteY156" fmla="*/ 4006375 h 4305008"/>
              <a:gd name="connsiteX157" fmla="*/ 4812341 w 5593163"/>
              <a:gd name="connsiteY157" fmla="*/ 4013051 h 4305008"/>
              <a:gd name="connsiteX158" fmla="*/ 4811835 w 5593163"/>
              <a:gd name="connsiteY158" fmla="*/ 4013114 h 4305008"/>
              <a:gd name="connsiteX159" fmla="*/ 4736718 w 5593163"/>
              <a:gd name="connsiteY159" fmla="*/ 4254710 h 4305008"/>
              <a:gd name="connsiteX160" fmla="*/ 4706597 w 5593163"/>
              <a:gd name="connsiteY160" fmla="*/ 4305008 h 4305008"/>
              <a:gd name="connsiteX161" fmla="*/ 4552487 w 5593163"/>
              <a:gd name="connsiteY161" fmla="*/ 4305008 h 4305008"/>
              <a:gd name="connsiteX162" fmla="*/ 4579169 w 5593163"/>
              <a:gd name="connsiteY162" fmla="*/ 4271827 h 4305008"/>
              <a:gd name="connsiteX163" fmla="*/ 4678350 w 5593163"/>
              <a:gd name="connsiteY163" fmla="*/ 4029853 h 4305008"/>
              <a:gd name="connsiteX164" fmla="*/ 4306196 w 5593163"/>
              <a:gd name="connsiteY164" fmla="*/ 4241205 h 4305008"/>
              <a:gd name="connsiteX165" fmla="*/ 4254073 w 5593163"/>
              <a:gd name="connsiteY165" fmla="*/ 4305008 h 4305008"/>
              <a:gd name="connsiteX166" fmla="*/ 4068511 w 5593163"/>
              <a:gd name="connsiteY166" fmla="*/ 0 h 4305008"/>
              <a:gd name="connsiteX167" fmla="*/ 4217148 w 5593163"/>
              <a:gd name="connsiteY167" fmla="*/ 0 h 4305008"/>
              <a:gd name="connsiteX168" fmla="*/ 4239376 w 5593163"/>
              <a:gd name="connsiteY168" fmla="*/ 44350 h 4305008"/>
              <a:gd name="connsiteX169" fmla="*/ 4678350 w 5593163"/>
              <a:gd name="connsiteY169" fmla="*/ 337433 h 4305008"/>
              <a:gd name="connsiteX170" fmla="*/ 4564842 w 5593163"/>
              <a:gd name="connsiteY170" fmla="*/ 76659 h 4305008"/>
              <a:gd name="connsiteX171" fmla="*/ 4496615 w 5593163"/>
              <a:gd name="connsiteY171" fmla="*/ 0 h 4305008"/>
              <a:gd name="connsiteX172" fmla="*/ 4664989 w 5593163"/>
              <a:gd name="connsiteY172" fmla="*/ 0 h 4305008"/>
              <a:gd name="connsiteX173" fmla="*/ 4727623 w 5593163"/>
              <a:gd name="connsiteY173" fmla="*/ 96778 h 4305008"/>
              <a:gd name="connsiteX174" fmla="*/ 4811836 w 5593163"/>
              <a:gd name="connsiteY174" fmla="*/ 354040 h 4305008"/>
              <a:gd name="connsiteX175" fmla="*/ 4812342 w 5593163"/>
              <a:gd name="connsiteY175" fmla="*/ 354103 h 4305008"/>
              <a:gd name="connsiteX176" fmla="*/ 4812882 w 5593163"/>
              <a:gd name="connsiteY176" fmla="*/ 360740 h 4305008"/>
              <a:gd name="connsiteX177" fmla="*/ 4820346 w 5593163"/>
              <a:gd name="connsiteY177" fmla="*/ 452471 h 4305008"/>
              <a:gd name="connsiteX178" fmla="*/ 4821717 w 5593163"/>
              <a:gd name="connsiteY178" fmla="*/ 469318 h 4305008"/>
              <a:gd name="connsiteX179" fmla="*/ 4821124 w 5593163"/>
              <a:gd name="connsiteY179" fmla="*/ 480669 h 4305008"/>
              <a:gd name="connsiteX180" fmla="*/ 4820625 w 5593163"/>
              <a:gd name="connsiteY180" fmla="*/ 480636 h 4305008"/>
              <a:gd name="connsiteX181" fmla="*/ 4820599 w 5593163"/>
              <a:gd name="connsiteY181" fmla="*/ 481127 h 4305008"/>
              <a:gd name="connsiteX182" fmla="*/ 4803481 w 5593163"/>
              <a:gd name="connsiteY182" fmla="*/ 479514 h 4305008"/>
              <a:gd name="connsiteX183" fmla="*/ 4708054 w 5593163"/>
              <a:gd name="connsiteY183" fmla="*/ 470523 h 4305008"/>
              <a:gd name="connsiteX184" fmla="*/ 4691837 w 5593163"/>
              <a:gd name="connsiteY184" fmla="*/ 468995 h 4305008"/>
              <a:gd name="connsiteX185" fmla="*/ 4691721 w 5593163"/>
              <a:gd name="connsiteY185" fmla="*/ 467856 h 4305008"/>
              <a:gd name="connsiteX186" fmla="*/ 4120350 w 5593163"/>
              <a:gd name="connsiteY186" fmla="*/ 95636 h 4305008"/>
              <a:gd name="connsiteX187" fmla="*/ 3991674 w 5593163"/>
              <a:gd name="connsiteY187" fmla="*/ 1313979 h 4305008"/>
              <a:gd name="connsiteX188" fmla="*/ 3993045 w 5593163"/>
              <a:gd name="connsiteY188" fmla="*/ 1296998 h 4305008"/>
              <a:gd name="connsiteX189" fmla="*/ 4000509 w 5593163"/>
              <a:gd name="connsiteY189" fmla="*/ 1204541 h 4305008"/>
              <a:gd name="connsiteX190" fmla="*/ 4001049 w 5593163"/>
              <a:gd name="connsiteY190" fmla="*/ 1197851 h 4305008"/>
              <a:gd name="connsiteX191" fmla="*/ 4001555 w 5593163"/>
              <a:gd name="connsiteY191" fmla="*/ 1197788 h 4305008"/>
              <a:gd name="connsiteX192" fmla="*/ 4691720 w 5593163"/>
              <a:gd name="connsiteY192" fmla="*/ 504747 h 4305008"/>
              <a:gd name="connsiteX193" fmla="*/ 4691837 w 5593163"/>
              <a:gd name="connsiteY193" fmla="*/ 503599 h 4305008"/>
              <a:gd name="connsiteX194" fmla="*/ 4708050 w 5593163"/>
              <a:gd name="connsiteY194" fmla="*/ 502060 h 4305008"/>
              <a:gd name="connsiteX195" fmla="*/ 4803512 w 5593163"/>
              <a:gd name="connsiteY195" fmla="*/ 492995 h 4305008"/>
              <a:gd name="connsiteX196" fmla="*/ 4820599 w 5593163"/>
              <a:gd name="connsiteY196" fmla="*/ 491372 h 4305008"/>
              <a:gd name="connsiteX197" fmla="*/ 4820625 w 5593163"/>
              <a:gd name="connsiteY197" fmla="*/ 491866 h 4305008"/>
              <a:gd name="connsiteX198" fmla="*/ 4821123 w 5593163"/>
              <a:gd name="connsiteY198" fmla="*/ 491833 h 4305008"/>
              <a:gd name="connsiteX199" fmla="*/ 4821717 w 5593163"/>
              <a:gd name="connsiteY199" fmla="*/ 503273 h 4305008"/>
              <a:gd name="connsiteX200" fmla="*/ 4820346 w 5593163"/>
              <a:gd name="connsiteY200" fmla="*/ 520249 h 4305008"/>
              <a:gd name="connsiteX201" fmla="*/ 4812879 w 5593163"/>
              <a:gd name="connsiteY201" fmla="*/ 612725 h 4305008"/>
              <a:gd name="connsiteX202" fmla="*/ 4812341 w 5593163"/>
              <a:gd name="connsiteY202" fmla="*/ 619401 h 4305008"/>
              <a:gd name="connsiteX203" fmla="*/ 4811835 w 5593163"/>
              <a:gd name="connsiteY203" fmla="*/ 619464 h 4305008"/>
              <a:gd name="connsiteX204" fmla="*/ 4121670 w 5593163"/>
              <a:gd name="connsiteY204" fmla="*/ 1312505 h 4305008"/>
              <a:gd name="connsiteX205" fmla="*/ 4121554 w 5593163"/>
              <a:gd name="connsiteY205" fmla="*/ 1313653 h 4305008"/>
              <a:gd name="connsiteX206" fmla="*/ 4105337 w 5593163"/>
              <a:gd name="connsiteY206" fmla="*/ 1315193 h 4305008"/>
              <a:gd name="connsiteX207" fmla="*/ 4009911 w 5593163"/>
              <a:gd name="connsiteY207" fmla="*/ 1324255 h 4305008"/>
              <a:gd name="connsiteX208" fmla="*/ 3992792 w 5593163"/>
              <a:gd name="connsiteY208" fmla="*/ 1325881 h 4305008"/>
              <a:gd name="connsiteX209" fmla="*/ 3992766 w 5593163"/>
              <a:gd name="connsiteY209" fmla="*/ 1325386 h 4305008"/>
              <a:gd name="connsiteX210" fmla="*/ 3992267 w 5593163"/>
              <a:gd name="connsiteY210" fmla="*/ 1325419 h 4305008"/>
              <a:gd name="connsiteX211" fmla="*/ 3991674 w 5593163"/>
              <a:gd name="connsiteY211" fmla="*/ 1313979 h 4305008"/>
              <a:gd name="connsiteX212" fmla="*/ 3991674 w 5593163"/>
              <a:gd name="connsiteY212" fmla="*/ 1361805 h 4305008"/>
              <a:gd name="connsiteX213" fmla="*/ 3992268 w 5593163"/>
              <a:gd name="connsiteY213" fmla="*/ 1350455 h 4305008"/>
              <a:gd name="connsiteX214" fmla="*/ 3992766 w 5593163"/>
              <a:gd name="connsiteY214" fmla="*/ 1350487 h 4305008"/>
              <a:gd name="connsiteX215" fmla="*/ 3992792 w 5593163"/>
              <a:gd name="connsiteY215" fmla="*/ 1349997 h 4305008"/>
              <a:gd name="connsiteX216" fmla="*/ 4009880 w 5593163"/>
              <a:gd name="connsiteY216" fmla="*/ 1351607 h 4305008"/>
              <a:gd name="connsiteX217" fmla="*/ 4105341 w 5593163"/>
              <a:gd name="connsiteY217" fmla="*/ 1360601 h 4305008"/>
              <a:gd name="connsiteX218" fmla="*/ 4121554 w 5593163"/>
              <a:gd name="connsiteY218" fmla="*/ 1362128 h 4305008"/>
              <a:gd name="connsiteX219" fmla="*/ 4121671 w 5593163"/>
              <a:gd name="connsiteY219" fmla="*/ 1363267 h 4305008"/>
              <a:gd name="connsiteX220" fmla="*/ 4811836 w 5593163"/>
              <a:gd name="connsiteY220" fmla="*/ 2050865 h 4305008"/>
              <a:gd name="connsiteX221" fmla="*/ 4812342 w 5593163"/>
              <a:gd name="connsiteY221" fmla="*/ 2050928 h 4305008"/>
              <a:gd name="connsiteX222" fmla="*/ 4812882 w 5593163"/>
              <a:gd name="connsiteY222" fmla="*/ 2057565 h 4305008"/>
              <a:gd name="connsiteX223" fmla="*/ 4820346 w 5593163"/>
              <a:gd name="connsiteY223" fmla="*/ 2149296 h 4305008"/>
              <a:gd name="connsiteX224" fmla="*/ 4821717 w 5593163"/>
              <a:gd name="connsiteY224" fmla="*/ 2166144 h 4305008"/>
              <a:gd name="connsiteX225" fmla="*/ 4821124 w 5593163"/>
              <a:gd name="connsiteY225" fmla="*/ 2177494 h 4305008"/>
              <a:gd name="connsiteX226" fmla="*/ 4820625 w 5593163"/>
              <a:gd name="connsiteY226" fmla="*/ 2177461 h 4305008"/>
              <a:gd name="connsiteX227" fmla="*/ 4820599 w 5593163"/>
              <a:gd name="connsiteY227" fmla="*/ 2177952 h 4305008"/>
              <a:gd name="connsiteX228" fmla="*/ 4803481 w 5593163"/>
              <a:gd name="connsiteY228" fmla="*/ 2176339 h 4305008"/>
              <a:gd name="connsiteX229" fmla="*/ 4708054 w 5593163"/>
              <a:gd name="connsiteY229" fmla="*/ 2167348 h 4305008"/>
              <a:gd name="connsiteX230" fmla="*/ 4691837 w 5593163"/>
              <a:gd name="connsiteY230" fmla="*/ 2165820 h 4305008"/>
              <a:gd name="connsiteX231" fmla="*/ 4691721 w 5593163"/>
              <a:gd name="connsiteY231" fmla="*/ 2164681 h 4305008"/>
              <a:gd name="connsiteX232" fmla="*/ 4001556 w 5593163"/>
              <a:gd name="connsiteY232" fmla="*/ 1477083 h 4305008"/>
              <a:gd name="connsiteX233" fmla="*/ 4001050 w 5593163"/>
              <a:gd name="connsiteY233" fmla="*/ 1477021 h 4305008"/>
              <a:gd name="connsiteX234" fmla="*/ 4000512 w 5593163"/>
              <a:gd name="connsiteY234" fmla="*/ 1470397 h 4305008"/>
              <a:gd name="connsiteX235" fmla="*/ 3993045 w 5593163"/>
              <a:gd name="connsiteY235" fmla="*/ 1378647 h 4305008"/>
              <a:gd name="connsiteX236" fmla="*/ 3991674 w 5593163"/>
              <a:gd name="connsiteY236" fmla="*/ 1361805 h 4305008"/>
              <a:gd name="connsiteX237" fmla="*/ 3991674 w 5593163"/>
              <a:gd name="connsiteY237" fmla="*/ 3010804 h 4305008"/>
              <a:gd name="connsiteX238" fmla="*/ 3993045 w 5593163"/>
              <a:gd name="connsiteY238" fmla="*/ 2993823 h 4305008"/>
              <a:gd name="connsiteX239" fmla="*/ 4000509 w 5593163"/>
              <a:gd name="connsiteY239" fmla="*/ 2901366 h 4305008"/>
              <a:gd name="connsiteX240" fmla="*/ 4001049 w 5593163"/>
              <a:gd name="connsiteY240" fmla="*/ 2894676 h 4305008"/>
              <a:gd name="connsiteX241" fmla="*/ 4001555 w 5593163"/>
              <a:gd name="connsiteY241" fmla="*/ 2894613 h 4305008"/>
              <a:gd name="connsiteX242" fmla="*/ 4691720 w 5593163"/>
              <a:gd name="connsiteY242" fmla="*/ 2201572 h 4305008"/>
              <a:gd name="connsiteX243" fmla="*/ 4691837 w 5593163"/>
              <a:gd name="connsiteY243" fmla="*/ 2200424 h 4305008"/>
              <a:gd name="connsiteX244" fmla="*/ 4708050 w 5593163"/>
              <a:gd name="connsiteY244" fmla="*/ 2198885 h 4305008"/>
              <a:gd name="connsiteX245" fmla="*/ 4803512 w 5593163"/>
              <a:gd name="connsiteY245" fmla="*/ 2189820 h 4305008"/>
              <a:gd name="connsiteX246" fmla="*/ 4820599 w 5593163"/>
              <a:gd name="connsiteY246" fmla="*/ 2188197 h 4305008"/>
              <a:gd name="connsiteX247" fmla="*/ 4820625 w 5593163"/>
              <a:gd name="connsiteY247" fmla="*/ 2188691 h 4305008"/>
              <a:gd name="connsiteX248" fmla="*/ 4821123 w 5593163"/>
              <a:gd name="connsiteY248" fmla="*/ 2188658 h 4305008"/>
              <a:gd name="connsiteX249" fmla="*/ 4821717 w 5593163"/>
              <a:gd name="connsiteY249" fmla="*/ 2200098 h 4305008"/>
              <a:gd name="connsiteX250" fmla="*/ 4820346 w 5593163"/>
              <a:gd name="connsiteY250" fmla="*/ 2217074 h 4305008"/>
              <a:gd name="connsiteX251" fmla="*/ 4812879 w 5593163"/>
              <a:gd name="connsiteY251" fmla="*/ 2309550 h 4305008"/>
              <a:gd name="connsiteX252" fmla="*/ 4812341 w 5593163"/>
              <a:gd name="connsiteY252" fmla="*/ 2316226 h 4305008"/>
              <a:gd name="connsiteX253" fmla="*/ 4811835 w 5593163"/>
              <a:gd name="connsiteY253" fmla="*/ 2316289 h 4305008"/>
              <a:gd name="connsiteX254" fmla="*/ 4121670 w 5593163"/>
              <a:gd name="connsiteY254" fmla="*/ 3009330 h 4305008"/>
              <a:gd name="connsiteX255" fmla="*/ 4121554 w 5593163"/>
              <a:gd name="connsiteY255" fmla="*/ 3010478 h 4305008"/>
              <a:gd name="connsiteX256" fmla="*/ 4105337 w 5593163"/>
              <a:gd name="connsiteY256" fmla="*/ 3012018 h 4305008"/>
              <a:gd name="connsiteX257" fmla="*/ 4009911 w 5593163"/>
              <a:gd name="connsiteY257" fmla="*/ 3021080 h 4305008"/>
              <a:gd name="connsiteX258" fmla="*/ 3992792 w 5593163"/>
              <a:gd name="connsiteY258" fmla="*/ 3022706 h 4305008"/>
              <a:gd name="connsiteX259" fmla="*/ 3992766 w 5593163"/>
              <a:gd name="connsiteY259" fmla="*/ 3022211 h 4305008"/>
              <a:gd name="connsiteX260" fmla="*/ 3992267 w 5593163"/>
              <a:gd name="connsiteY260" fmla="*/ 3022244 h 4305008"/>
              <a:gd name="connsiteX261" fmla="*/ 3991674 w 5593163"/>
              <a:gd name="connsiteY261" fmla="*/ 3010804 h 4305008"/>
              <a:gd name="connsiteX262" fmla="*/ 3991674 w 5593163"/>
              <a:gd name="connsiteY262" fmla="*/ 3058630 h 4305008"/>
              <a:gd name="connsiteX263" fmla="*/ 3992268 w 5593163"/>
              <a:gd name="connsiteY263" fmla="*/ 3047280 h 4305008"/>
              <a:gd name="connsiteX264" fmla="*/ 3992766 w 5593163"/>
              <a:gd name="connsiteY264" fmla="*/ 3047312 h 4305008"/>
              <a:gd name="connsiteX265" fmla="*/ 3992792 w 5593163"/>
              <a:gd name="connsiteY265" fmla="*/ 3046822 h 4305008"/>
              <a:gd name="connsiteX266" fmla="*/ 4009880 w 5593163"/>
              <a:gd name="connsiteY266" fmla="*/ 3048432 h 4305008"/>
              <a:gd name="connsiteX267" fmla="*/ 4105341 w 5593163"/>
              <a:gd name="connsiteY267" fmla="*/ 3057426 h 4305008"/>
              <a:gd name="connsiteX268" fmla="*/ 4121554 w 5593163"/>
              <a:gd name="connsiteY268" fmla="*/ 3058953 h 4305008"/>
              <a:gd name="connsiteX269" fmla="*/ 4121671 w 5593163"/>
              <a:gd name="connsiteY269" fmla="*/ 3060092 h 4305008"/>
              <a:gd name="connsiteX270" fmla="*/ 4811836 w 5593163"/>
              <a:gd name="connsiteY270" fmla="*/ 3747690 h 4305008"/>
              <a:gd name="connsiteX271" fmla="*/ 4812342 w 5593163"/>
              <a:gd name="connsiteY271" fmla="*/ 3747753 h 4305008"/>
              <a:gd name="connsiteX272" fmla="*/ 4812882 w 5593163"/>
              <a:gd name="connsiteY272" fmla="*/ 3754390 h 4305008"/>
              <a:gd name="connsiteX273" fmla="*/ 4820346 w 5593163"/>
              <a:gd name="connsiteY273" fmla="*/ 3846121 h 4305008"/>
              <a:gd name="connsiteX274" fmla="*/ 4821717 w 5593163"/>
              <a:gd name="connsiteY274" fmla="*/ 3862969 h 4305008"/>
              <a:gd name="connsiteX275" fmla="*/ 4821124 w 5593163"/>
              <a:gd name="connsiteY275" fmla="*/ 3874319 h 4305008"/>
              <a:gd name="connsiteX276" fmla="*/ 4820625 w 5593163"/>
              <a:gd name="connsiteY276" fmla="*/ 3874286 h 4305008"/>
              <a:gd name="connsiteX277" fmla="*/ 4820599 w 5593163"/>
              <a:gd name="connsiteY277" fmla="*/ 3874777 h 4305008"/>
              <a:gd name="connsiteX278" fmla="*/ 4803481 w 5593163"/>
              <a:gd name="connsiteY278" fmla="*/ 3873164 h 4305008"/>
              <a:gd name="connsiteX279" fmla="*/ 4708054 w 5593163"/>
              <a:gd name="connsiteY279" fmla="*/ 3864173 h 4305008"/>
              <a:gd name="connsiteX280" fmla="*/ 4691837 w 5593163"/>
              <a:gd name="connsiteY280" fmla="*/ 3862645 h 4305008"/>
              <a:gd name="connsiteX281" fmla="*/ 4691721 w 5593163"/>
              <a:gd name="connsiteY281" fmla="*/ 3861506 h 4305008"/>
              <a:gd name="connsiteX282" fmla="*/ 4001556 w 5593163"/>
              <a:gd name="connsiteY282" fmla="*/ 3173908 h 4305008"/>
              <a:gd name="connsiteX283" fmla="*/ 4001050 w 5593163"/>
              <a:gd name="connsiteY283" fmla="*/ 3173846 h 4305008"/>
              <a:gd name="connsiteX284" fmla="*/ 4000512 w 5593163"/>
              <a:gd name="connsiteY284" fmla="*/ 3167222 h 4305008"/>
              <a:gd name="connsiteX285" fmla="*/ 3993045 w 5593163"/>
              <a:gd name="connsiteY285" fmla="*/ 3075472 h 4305008"/>
              <a:gd name="connsiteX286" fmla="*/ 3991674 w 5593163"/>
              <a:gd name="connsiteY286" fmla="*/ 3058630 h 4305008"/>
              <a:gd name="connsiteX287" fmla="*/ 3293448 w 5593163"/>
              <a:gd name="connsiteY287" fmla="*/ 636203 h 4305008"/>
              <a:gd name="connsiteX288" fmla="*/ 3836757 w 5593163"/>
              <a:gd name="connsiteY288" fmla="*/ 1181049 h 4305008"/>
              <a:gd name="connsiteX289" fmla="*/ 3293448 w 5593163"/>
              <a:gd name="connsiteY289" fmla="*/ 636203 h 4305008"/>
              <a:gd name="connsiteX290" fmla="*/ 3293448 w 5593163"/>
              <a:gd name="connsiteY290" fmla="*/ 2333028 h 4305008"/>
              <a:gd name="connsiteX291" fmla="*/ 3836757 w 5593163"/>
              <a:gd name="connsiteY291" fmla="*/ 2877874 h 4305008"/>
              <a:gd name="connsiteX292" fmla="*/ 3293448 w 5593163"/>
              <a:gd name="connsiteY292" fmla="*/ 2333028 h 4305008"/>
              <a:gd name="connsiteX293" fmla="*/ 3293446 w 5593163"/>
              <a:gd name="connsiteY293" fmla="*/ 2034258 h 4305008"/>
              <a:gd name="connsiteX294" fmla="*/ 3836755 w 5593163"/>
              <a:gd name="connsiteY294" fmla="*/ 1493690 h 4305008"/>
              <a:gd name="connsiteX295" fmla="*/ 3293446 w 5593163"/>
              <a:gd name="connsiteY295" fmla="*/ 2034258 h 4305008"/>
              <a:gd name="connsiteX296" fmla="*/ 3293446 w 5593163"/>
              <a:gd name="connsiteY296" fmla="*/ 3731083 h 4305008"/>
              <a:gd name="connsiteX297" fmla="*/ 3836755 w 5593163"/>
              <a:gd name="connsiteY297" fmla="*/ 3190516 h 4305008"/>
              <a:gd name="connsiteX298" fmla="*/ 3293446 w 5593163"/>
              <a:gd name="connsiteY298" fmla="*/ 3731083 h 4305008"/>
              <a:gd name="connsiteX299" fmla="*/ 3150081 w 5593163"/>
              <a:gd name="connsiteY299" fmla="*/ 503273 h 4305008"/>
              <a:gd name="connsiteX300" fmla="*/ 3150675 w 5593163"/>
              <a:gd name="connsiteY300" fmla="*/ 491833 h 4305008"/>
              <a:gd name="connsiteX301" fmla="*/ 3151173 w 5593163"/>
              <a:gd name="connsiteY301" fmla="*/ 491866 h 4305008"/>
              <a:gd name="connsiteX302" fmla="*/ 3151199 w 5593163"/>
              <a:gd name="connsiteY302" fmla="*/ 491372 h 4305008"/>
              <a:gd name="connsiteX303" fmla="*/ 3168287 w 5593163"/>
              <a:gd name="connsiteY303" fmla="*/ 492995 h 4305008"/>
              <a:gd name="connsiteX304" fmla="*/ 3263748 w 5593163"/>
              <a:gd name="connsiteY304" fmla="*/ 502060 h 4305008"/>
              <a:gd name="connsiteX305" fmla="*/ 3279961 w 5593163"/>
              <a:gd name="connsiteY305" fmla="*/ 503599 h 4305008"/>
              <a:gd name="connsiteX306" fmla="*/ 3280078 w 5593163"/>
              <a:gd name="connsiteY306" fmla="*/ 504747 h 4305008"/>
              <a:gd name="connsiteX307" fmla="*/ 3970244 w 5593163"/>
              <a:gd name="connsiteY307" fmla="*/ 1197788 h 4305008"/>
              <a:gd name="connsiteX308" fmla="*/ 3970749 w 5593163"/>
              <a:gd name="connsiteY308" fmla="*/ 1197851 h 4305008"/>
              <a:gd name="connsiteX309" fmla="*/ 3971290 w 5593163"/>
              <a:gd name="connsiteY309" fmla="*/ 1204541 h 4305008"/>
              <a:gd name="connsiteX310" fmla="*/ 3978754 w 5593163"/>
              <a:gd name="connsiteY310" fmla="*/ 1296998 h 4305008"/>
              <a:gd name="connsiteX311" fmla="*/ 3980124 w 5593163"/>
              <a:gd name="connsiteY311" fmla="*/ 1313979 h 4305008"/>
              <a:gd name="connsiteX312" fmla="*/ 3979531 w 5593163"/>
              <a:gd name="connsiteY312" fmla="*/ 1325419 h 4305008"/>
              <a:gd name="connsiteX313" fmla="*/ 3979032 w 5593163"/>
              <a:gd name="connsiteY313" fmla="*/ 1325386 h 4305008"/>
              <a:gd name="connsiteX314" fmla="*/ 3979006 w 5593163"/>
              <a:gd name="connsiteY314" fmla="*/ 1325881 h 4305008"/>
              <a:gd name="connsiteX315" fmla="*/ 3961888 w 5593163"/>
              <a:gd name="connsiteY315" fmla="*/ 1324255 h 4305008"/>
              <a:gd name="connsiteX316" fmla="*/ 3866461 w 5593163"/>
              <a:gd name="connsiteY316" fmla="*/ 1315193 h 4305008"/>
              <a:gd name="connsiteX317" fmla="*/ 3850245 w 5593163"/>
              <a:gd name="connsiteY317" fmla="*/ 1313653 h 4305008"/>
              <a:gd name="connsiteX318" fmla="*/ 3850129 w 5593163"/>
              <a:gd name="connsiteY318" fmla="*/ 1312505 h 4305008"/>
              <a:gd name="connsiteX319" fmla="*/ 3159963 w 5593163"/>
              <a:gd name="connsiteY319" fmla="*/ 619464 h 4305008"/>
              <a:gd name="connsiteX320" fmla="*/ 3159457 w 5593163"/>
              <a:gd name="connsiteY320" fmla="*/ 619401 h 4305008"/>
              <a:gd name="connsiteX321" fmla="*/ 3158919 w 5593163"/>
              <a:gd name="connsiteY321" fmla="*/ 612725 h 4305008"/>
              <a:gd name="connsiteX322" fmla="*/ 3151452 w 5593163"/>
              <a:gd name="connsiteY322" fmla="*/ 520249 h 4305008"/>
              <a:gd name="connsiteX323" fmla="*/ 3150081 w 5593163"/>
              <a:gd name="connsiteY323" fmla="*/ 503273 h 4305008"/>
              <a:gd name="connsiteX324" fmla="*/ 3150081 w 5593163"/>
              <a:gd name="connsiteY324" fmla="*/ 2200098 h 4305008"/>
              <a:gd name="connsiteX325" fmla="*/ 3150675 w 5593163"/>
              <a:gd name="connsiteY325" fmla="*/ 2188658 h 4305008"/>
              <a:gd name="connsiteX326" fmla="*/ 3151173 w 5593163"/>
              <a:gd name="connsiteY326" fmla="*/ 2188691 h 4305008"/>
              <a:gd name="connsiteX327" fmla="*/ 3151199 w 5593163"/>
              <a:gd name="connsiteY327" fmla="*/ 2188197 h 4305008"/>
              <a:gd name="connsiteX328" fmla="*/ 3168287 w 5593163"/>
              <a:gd name="connsiteY328" fmla="*/ 2189820 h 4305008"/>
              <a:gd name="connsiteX329" fmla="*/ 3263748 w 5593163"/>
              <a:gd name="connsiteY329" fmla="*/ 2198885 h 4305008"/>
              <a:gd name="connsiteX330" fmla="*/ 3279961 w 5593163"/>
              <a:gd name="connsiteY330" fmla="*/ 2200424 h 4305008"/>
              <a:gd name="connsiteX331" fmla="*/ 3280078 w 5593163"/>
              <a:gd name="connsiteY331" fmla="*/ 2201572 h 4305008"/>
              <a:gd name="connsiteX332" fmla="*/ 3970244 w 5593163"/>
              <a:gd name="connsiteY332" fmla="*/ 2894613 h 4305008"/>
              <a:gd name="connsiteX333" fmla="*/ 3970749 w 5593163"/>
              <a:gd name="connsiteY333" fmla="*/ 2894676 h 4305008"/>
              <a:gd name="connsiteX334" fmla="*/ 3971290 w 5593163"/>
              <a:gd name="connsiteY334" fmla="*/ 2901366 h 4305008"/>
              <a:gd name="connsiteX335" fmla="*/ 3978754 w 5593163"/>
              <a:gd name="connsiteY335" fmla="*/ 2993823 h 4305008"/>
              <a:gd name="connsiteX336" fmla="*/ 3980124 w 5593163"/>
              <a:gd name="connsiteY336" fmla="*/ 3010804 h 4305008"/>
              <a:gd name="connsiteX337" fmla="*/ 3979531 w 5593163"/>
              <a:gd name="connsiteY337" fmla="*/ 3022244 h 4305008"/>
              <a:gd name="connsiteX338" fmla="*/ 3979032 w 5593163"/>
              <a:gd name="connsiteY338" fmla="*/ 3022211 h 4305008"/>
              <a:gd name="connsiteX339" fmla="*/ 3979006 w 5593163"/>
              <a:gd name="connsiteY339" fmla="*/ 3022706 h 4305008"/>
              <a:gd name="connsiteX340" fmla="*/ 3961888 w 5593163"/>
              <a:gd name="connsiteY340" fmla="*/ 3021080 h 4305008"/>
              <a:gd name="connsiteX341" fmla="*/ 3866461 w 5593163"/>
              <a:gd name="connsiteY341" fmla="*/ 3012018 h 4305008"/>
              <a:gd name="connsiteX342" fmla="*/ 3850245 w 5593163"/>
              <a:gd name="connsiteY342" fmla="*/ 3010478 h 4305008"/>
              <a:gd name="connsiteX343" fmla="*/ 3850129 w 5593163"/>
              <a:gd name="connsiteY343" fmla="*/ 3009330 h 4305008"/>
              <a:gd name="connsiteX344" fmla="*/ 3159963 w 5593163"/>
              <a:gd name="connsiteY344" fmla="*/ 2316289 h 4305008"/>
              <a:gd name="connsiteX345" fmla="*/ 3159457 w 5593163"/>
              <a:gd name="connsiteY345" fmla="*/ 2316226 h 4305008"/>
              <a:gd name="connsiteX346" fmla="*/ 3158919 w 5593163"/>
              <a:gd name="connsiteY346" fmla="*/ 2309550 h 4305008"/>
              <a:gd name="connsiteX347" fmla="*/ 3151452 w 5593163"/>
              <a:gd name="connsiteY347" fmla="*/ 2217074 h 4305008"/>
              <a:gd name="connsiteX348" fmla="*/ 3150081 w 5593163"/>
              <a:gd name="connsiteY348" fmla="*/ 2200098 h 4305008"/>
              <a:gd name="connsiteX349" fmla="*/ 3150081 w 5593163"/>
              <a:gd name="connsiteY349" fmla="*/ 3896923 h 4305008"/>
              <a:gd name="connsiteX350" fmla="*/ 3150675 w 5593163"/>
              <a:gd name="connsiteY350" fmla="*/ 3885483 h 4305008"/>
              <a:gd name="connsiteX351" fmla="*/ 3151173 w 5593163"/>
              <a:gd name="connsiteY351" fmla="*/ 3885516 h 4305008"/>
              <a:gd name="connsiteX352" fmla="*/ 3151199 w 5593163"/>
              <a:gd name="connsiteY352" fmla="*/ 3885022 h 4305008"/>
              <a:gd name="connsiteX353" fmla="*/ 3168287 w 5593163"/>
              <a:gd name="connsiteY353" fmla="*/ 3886645 h 4305008"/>
              <a:gd name="connsiteX354" fmla="*/ 3263748 w 5593163"/>
              <a:gd name="connsiteY354" fmla="*/ 3895710 h 4305008"/>
              <a:gd name="connsiteX355" fmla="*/ 3279961 w 5593163"/>
              <a:gd name="connsiteY355" fmla="*/ 3897249 h 4305008"/>
              <a:gd name="connsiteX356" fmla="*/ 3280078 w 5593163"/>
              <a:gd name="connsiteY356" fmla="*/ 3898397 h 4305008"/>
              <a:gd name="connsiteX357" fmla="*/ 3840331 w 5593163"/>
              <a:gd name="connsiteY357" fmla="*/ 4255797 h 4305008"/>
              <a:gd name="connsiteX358" fmla="*/ 3868775 w 5593163"/>
              <a:gd name="connsiteY358" fmla="*/ 4305008 h 4305008"/>
              <a:gd name="connsiteX359" fmla="*/ 3717725 w 5593163"/>
              <a:gd name="connsiteY359" fmla="*/ 4305008 h 4305008"/>
              <a:gd name="connsiteX360" fmla="*/ 3665602 w 5593163"/>
              <a:gd name="connsiteY360" fmla="*/ 4241205 h 4305008"/>
              <a:gd name="connsiteX361" fmla="*/ 3293448 w 5593163"/>
              <a:gd name="connsiteY361" fmla="*/ 4029853 h 4305008"/>
              <a:gd name="connsiteX362" fmla="*/ 3392629 w 5593163"/>
              <a:gd name="connsiteY362" fmla="*/ 4271827 h 4305008"/>
              <a:gd name="connsiteX363" fmla="*/ 3419311 w 5593163"/>
              <a:gd name="connsiteY363" fmla="*/ 4305008 h 4305008"/>
              <a:gd name="connsiteX364" fmla="*/ 3265201 w 5593163"/>
              <a:gd name="connsiteY364" fmla="*/ 4305008 h 4305008"/>
              <a:gd name="connsiteX365" fmla="*/ 3235080 w 5593163"/>
              <a:gd name="connsiteY365" fmla="*/ 4254710 h 4305008"/>
              <a:gd name="connsiteX366" fmla="*/ 3159963 w 5593163"/>
              <a:gd name="connsiteY366" fmla="*/ 4013114 h 4305008"/>
              <a:gd name="connsiteX367" fmla="*/ 3159457 w 5593163"/>
              <a:gd name="connsiteY367" fmla="*/ 4013051 h 4305008"/>
              <a:gd name="connsiteX368" fmla="*/ 3158919 w 5593163"/>
              <a:gd name="connsiteY368" fmla="*/ 4006375 h 4305008"/>
              <a:gd name="connsiteX369" fmla="*/ 3151452 w 5593163"/>
              <a:gd name="connsiteY369" fmla="*/ 3913899 h 4305008"/>
              <a:gd name="connsiteX370" fmla="*/ 3150081 w 5593163"/>
              <a:gd name="connsiteY370" fmla="*/ 3896923 h 4305008"/>
              <a:gd name="connsiteX371" fmla="*/ 3150079 w 5593163"/>
              <a:gd name="connsiteY371" fmla="*/ 469318 h 4305008"/>
              <a:gd name="connsiteX372" fmla="*/ 3151450 w 5593163"/>
              <a:gd name="connsiteY372" fmla="*/ 452471 h 4305008"/>
              <a:gd name="connsiteX373" fmla="*/ 3158914 w 5593163"/>
              <a:gd name="connsiteY373" fmla="*/ 360740 h 4305008"/>
              <a:gd name="connsiteX374" fmla="*/ 3159454 w 5593163"/>
              <a:gd name="connsiteY374" fmla="*/ 354103 h 4305008"/>
              <a:gd name="connsiteX375" fmla="*/ 3159960 w 5593163"/>
              <a:gd name="connsiteY375" fmla="*/ 354040 h 4305008"/>
              <a:gd name="connsiteX376" fmla="*/ 3244173 w 5593163"/>
              <a:gd name="connsiteY376" fmla="*/ 96778 h 4305008"/>
              <a:gd name="connsiteX377" fmla="*/ 3306807 w 5593163"/>
              <a:gd name="connsiteY377" fmla="*/ 0 h 4305008"/>
              <a:gd name="connsiteX378" fmla="*/ 3475182 w 5593163"/>
              <a:gd name="connsiteY378" fmla="*/ 0 h 4305008"/>
              <a:gd name="connsiteX379" fmla="*/ 3406954 w 5593163"/>
              <a:gd name="connsiteY379" fmla="*/ 76659 h 4305008"/>
              <a:gd name="connsiteX380" fmla="*/ 3293446 w 5593163"/>
              <a:gd name="connsiteY380" fmla="*/ 337433 h 4305008"/>
              <a:gd name="connsiteX381" fmla="*/ 3732420 w 5593163"/>
              <a:gd name="connsiteY381" fmla="*/ 44350 h 4305008"/>
              <a:gd name="connsiteX382" fmla="*/ 3754649 w 5593163"/>
              <a:gd name="connsiteY382" fmla="*/ 0 h 4305008"/>
              <a:gd name="connsiteX383" fmla="*/ 3903287 w 5593163"/>
              <a:gd name="connsiteY383" fmla="*/ 0 h 4305008"/>
              <a:gd name="connsiteX384" fmla="*/ 3851448 w 5593163"/>
              <a:gd name="connsiteY384" fmla="*/ 95636 h 4305008"/>
              <a:gd name="connsiteX385" fmla="*/ 3280075 w 5593163"/>
              <a:gd name="connsiteY385" fmla="*/ 467856 h 4305008"/>
              <a:gd name="connsiteX386" fmla="*/ 3279959 w 5593163"/>
              <a:gd name="connsiteY386" fmla="*/ 468995 h 4305008"/>
              <a:gd name="connsiteX387" fmla="*/ 3263742 w 5593163"/>
              <a:gd name="connsiteY387" fmla="*/ 470523 h 4305008"/>
              <a:gd name="connsiteX388" fmla="*/ 3168316 w 5593163"/>
              <a:gd name="connsiteY388" fmla="*/ 479514 h 4305008"/>
              <a:gd name="connsiteX389" fmla="*/ 3151197 w 5593163"/>
              <a:gd name="connsiteY389" fmla="*/ 481127 h 4305008"/>
              <a:gd name="connsiteX390" fmla="*/ 3151171 w 5593163"/>
              <a:gd name="connsiteY390" fmla="*/ 480636 h 4305008"/>
              <a:gd name="connsiteX391" fmla="*/ 3150672 w 5593163"/>
              <a:gd name="connsiteY391" fmla="*/ 480669 h 4305008"/>
              <a:gd name="connsiteX392" fmla="*/ 3150079 w 5593163"/>
              <a:gd name="connsiteY392" fmla="*/ 469318 h 4305008"/>
              <a:gd name="connsiteX393" fmla="*/ 3150079 w 5593163"/>
              <a:gd name="connsiteY393" fmla="*/ 2166144 h 4305008"/>
              <a:gd name="connsiteX394" fmla="*/ 3151450 w 5593163"/>
              <a:gd name="connsiteY394" fmla="*/ 2149296 h 4305008"/>
              <a:gd name="connsiteX395" fmla="*/ 3158914 w 5593163"/>
              <a:gd name="connsiteY395" fmla="*/ 2057565 h 4305008"/>
              <a:gd name="connsiteX396" fmla="*/ 3159454 w 5593163"/>
              <a:gd name="connsiteY396" fmla="*/ 2050928 h 4305008"/>
              <a:gd name="connsiteX397" fmla="*/ 3159960 w 5593163"/>
              <a:gd name="connsiteY397" fmla="*/ 2050865 h 4305008"/>
              <a:gd name="connsiteX398" fmla="*/ 3850126 w 5593163"/>
              <a:gd name="connsiteY398" fmla="*/ 1363267 h 4305008"/>
              <a:gd name="connsiteX399" fmla="*/ 3850243 w 5593163"/>
              <a:gd name="connsiteY399" fmla="*/ 1362128 h 4305008"/>
              <a:gd name="connsiteX400" fmla="*/ 3866455 w 5593163"/>
              <a:gd name="connsiteY400" fmla="*/ 1360601 h 4305008"/>
              <a:gd name="connsiteX401" fmla="*/ 3961917 w 5593163"/>
              <a:gd name="connsiteY401" fmla="*/ 1351607 h 4305008"/>
              <a:gd name="connsiteX402" fmla="*/ 3979004 w 5593163"/>
              <a:gd name="connsiteY402" fmla="*/ 1349997 h 4305008"/>
              <a:gd name="connsiteX403" fmla="*/ 3979030 w 5593163"/>
              <a:gd name="connsiteY403" fmla="*/ 1350487 h 4305008"/>
              <a:gd name="connsiteX404" fmla="*/ 3979528 w 5593163"/>
              <a:gd name="connsiteY404" fmla="*/ 1350455 h 4305008"/>
              <a:gd name="connsiteX405" fmla="*/ 3980122 w 5593163"/>
              <a:gd name="connsiteY405" fmla="*/ 1361805 h 4305008"/>
              <a:gd name="connsiteX406" fmla="*/ 3978752 w 5593163"/>
              <a:gd name="connsiteY406" fmla="*/ 1378647 h 4305008"/>
              <a:gd name="connsiteX407" fmla="*/ 3971285 w 5593163"/>
              <a:gd name="connsiteY407" fmla="*/ 1470397 h 4305008"/>
              <a:gd name="connsiteX408" fmla="*/ 3970746 w 5593163"/>
              <a:gd name="connsiteY408" fmla="*/ 1477021 h 4305008"/>
              <a:gd name="connsiteX409" fmla="*/ 3970241 w 5593163"/>
              <a:gd name="connsiteY409" fmla="*/ 1477083 h 4305008"/>
              <a:gd name="connsiteX410" fmla="*/ 3280075 w 5593163"/>
              <a:gd name="connsiteY410" fmla="*/ 2164681 h 4305008"/>
              <a:gd name="connsiteX411" fmla="*/ 3279959 w 5593163"/>
              <a:gd name="connsiteY411" fmla="*/ 2165820 h 4305008"/>
              <a:gd name="connsiteX412" fmla="*/ 3263742 w 5593163"/>
              <a:gd name="connsiteY412" fmla="*/ 2167348 h 4305008"/>
              <a:gd name="connsiteX413" fmla="*/ 3168316 w 5593163"/>
              <a:gd name="connsiteY413" fmla="*/ 2176339 h 4305008"/>
              <a:gd name="connsiteX414" fmla="*/ 3151197 w 5593163"/>
              <a:gd name="connsiteY414" fmla="*/ 2177952 h 4305008"/>
              <a:gd name="connsiteX415" fmla="*/ 3151171 w 5593163"/>
              <a:gd name="connsiteY415" fmla="*/ 2177461 h 4305008"/>
              <a:gd name="connsiteX416" fmla="*/ 3150672 w 5593163"/>
              <a:gd name="connsiteY416" fmla="*/ 2177494 h 4305008"/>
              <a:gd name="connsiteX417" fmla="*/ 3150079 w 5593163"/>
              <a:gd name="connsiteY417" fmla="*/ 2166144 h 4305008"/>
              <a:gd name="connsiteX418" fmla="*/ 3150079 w 5593163"/>
              <a:gd name="connsiteY418" fmla="*/ 3862969 h 4305008"/>
              <a:gd name="connsiteX419" fmla="*/ 3151450 w 5593163"/>
              <a:gd name="connsiteY419" fmla="*/ 3846121 h 4305008"/>
              <a:gd name="connsiteX420" fmla="*/ 3158914 w 5593163"/>
              <a:gd name="connsiteY420" fmla="*/ 3754390 h 4305008"/>
              <a:gd name="connsiteX421" fmla="*/ 3159454 w 5593163"/>
              <a:gd name="connsiteY421" fmla="*/ 3747753 h 4305008"/>
              <a:gd name="connsiteX422" fmla="*/ 3159960 w 5593163"/>
              <a:gd name="connsiteY422" fmla="*/ 3747690 h 4305008"/>
              <a:gd name="connsiteX423" fmla="*/ 3850126 w 5593163"/>
              <a:gd name="connsiteY423" fmla="*/ 3060092 h 4305008"/>
              <a:gd name="connsiteX424" fmla="*/ 3850243 w 5593163"/>
              <a:gd name="connsiteY424" fmla="*/ 3058953 h 4305008"/>
              <a:gd name="connsiteX425" fmla="*/ 3866455 w 5593163"/>
              <a:gd name="connsiteY425" fmla="*/ 3057426 h 4305008"/>
              <a:gd name="connsiteX426" fmla="*/ 3961917 w 5593163"/>
              <a:gd name="connsiteY426" fmla="*/ 3048432 h 4305008"/>
              <a:gd name="connsiteX427" fmla="*/ 3979004 w 5593163"/>
              <a:gd name="connsiteY427" fmla="*/ 3046822 h 4305008"/>
              <a:gd name="connsiteX428" fmla="*/ 3979030 w 5593163"/>
              <a:gd name="connsiteY428" fmla="*/ 3047312 h 4305008"/>
              <a:gd name="connsiteX429" fmla="*/ 3979528 w 5593163"/>
              <a:gd name="connsiteY429" fmla="*/ 3047280 h 4305008"/>
              <a:gd name="connsiteX430" fmla="*/ 3980122 w 5593163"/>
              <a:gd name="connsiteY430" fmla="*/ 3058630 h 4305008"/>
              <a:gd name="connsiteX431" fmla="*/ 3978752 w 5593163"/>
              <a:gd name="connsiteY431" fmla="*/ 3075472 h 4305008"/>
              <a:gd name="connsiteX432" fmla="*/ 3971285 w 5593163"/>
              <a:gd name="connsiteY432" fmla="*/ 3167222 h 4305008"/>
              <a:gd name="connsiteX433" fmla="*/ 3970746 w 5593163"/>
              <a:gd name="connsiteY433" fmla="*/ 3173846 h 4305008"/>
              <a:gd name="connsiteX434" fmla="*/ 3970241 w 5593163"/>
              <a:gd name="connsiteY434" fmla="*/ 3173908 h 4305008"/>
              <a:gd name="connsiteX435" fmla="*/ 3280075 w 5593163"/>
              <a:gd name="connsiteY435" fmla="*/ 3861506 h 4305008"/>
              <a:gd name="connsiteX436" fmla="*/ 3279959 w 5593163"/>
              <a:gd name="connsiteY436" fmla="*/ 3862645 h 4305008"/>
              <a:gd name="connsiteX437" fmla="*/ 3263742 w 5593163"/>
              <a:gd name="connsiteY437" fmla="*/ 3864173 h 4305008"/>
              <a:gd name="connsiteX438" fmla="*/ 3168316 w 5593163"/>
              <a:gd name="connsiteY438" fmla="*/ 3873164 h 4305008"/>
              <a:gd name="connsiteX439" fmla="*/ 3151197 w 5593163"/>
              <a:gd name="connsiteY439" fmla="*/ 3874777 h 4305008"/>
              <a:gd name="connsiteX440" fmla="*/ 3151171 w 5593163"/>
              <a:gd name="connsiteY440" fmla="*/ 3874286 h 4305008"/>
              <a:gd name="connsiteX441" fmla="*/ 3150672 w 5593163"/>
              <a:gd name="connsiteY441" fmla="*/ 3874319 h 4305008"/>
              <a:gd name="connsiteX442" fmla="*/ 3150079 w 5593163"/>
              <a:gd name="connsiteY442" fmla="*/ 3862969 h 4305008"/>
              <a:gd name="connsiteX443" fmla="*/ 2442890 w 5593163"/>
              <a:gd name="connsiteY443" fmla="*/ 1181049 h 4305008"/>
              <a:gd name="connsiteX444" fmla="*/ 2986199 w 5593163"/>
              <a:gd name="connsiteY444" fmla="*/ 636203 h 4305008"/>
              <a:gd name="connsiteX445" fmla="*/ 2442890 w 5593163"/>
              <a:gd name="connsiteY445" fmla="*/ 1181049 h 4305008"/>
              <a:gd name="connsiteX446" fmla="*/ 2442890 w 5593163"/>
              <a:gd name="connsiteY446" fmla="*/ 1493690 h 4305008"/>
              <a:gd name="connsiteX447" fmla="*/ 2986199 w 5593163"/>
              <a:gd name="connsiteY447" fmla="*/ 2034258 h 4305008"/>
              <a:gd name="connsiteX448" fmla="*/ 2442890 w 5593163"/>
              <a:gd name="connsiteY448" fmla="*/ 1493690 h 4305008"/>
              <a:gd name="connsiteX449" fmla="*/ 2442890 w 5593163"/>
              <a:gd name="connsiteY449" fmla="*/ 2877874 h 4305008"/>
              <a:gd name="connsiteX450" fmla="*/ 2986199 w 5593163"/>
              <a:gd name="connsiteY450" fmla="*/ 2333028 h 4305008"/>
              <a:gd name="connsiteX451" fmla="*/ 2442890 w 5593163"/>
              <a:gd name="connsiteY451" fmla="*/ 2877874 h 4305008"/>
              <a:gd name="connsiteX452" fmla="*/ 2442890 w 5593163"/>
              <a:gd name="connsiteY452" fmla="*/ 3190516 h 4305008"/>
              <a:gd name="connsiteX453" fmla="*/ 2986199 w 5593163"/>
              <a:gd name="connsiteY453" fmla="*/ 3731083 h 4305008"/>
              <a:gd name="connsiteX454" fmla="*/ 2442890 w 5593163"/>
              <a:gd name="connsiteY454" fmla="*/ 3190516 h 4305008"/>
              <a:gd name="connsiteX455" fmla="*/ 2410871 w 5593163"/>
              <a:gd name="connsiteY455" fmla="*/ 4305008 h 4305008"/>
              <a:gd name="connsiteX456" fmla="*/ 2439316 w 5593163"/>
              <a:gd name="connsiteY456" fmla="*/ 4255797 h 4305008"/>
              <a:gd name="connsiteX457" fmla="*/ 2999569 w 5593163"/>
              <a:gd name="connsiteY457" fmla="*/ 3898397 h 4305008"/>
              <a:gd name="connsiteX458" fmla="*/ 2999686 w 5593163"/>
              <a:gd name="connsiteY458" fmla="*/ 3897249 h 4305008"/>
              <a:gd name="connsiteX459" fmla="*/ 3015899 w 5593163"/>
              <a:gd name="connsiteY459" fmla="*/ 3895710 h 4305008"/>
              <a:gd name="connsiteX460" fmla="*/ 3111360 w 5593163"/>
              <a:gd name="connsiteY460" fmla="*/ 3886645 h 4305008"/>
              <a:gd name="connsiteX461" fmla="*/ 3128448 w 5593163"/>
              <a:gd name="connsiteY461" fmla="*/ 3885022 h 4305008"/>
              <a:gd name="connsiteX462" fmla="*/ 3128474 w 5593163"/>
              <a:gd name="connsiteY462" fmla="*/ 3885516 h 4305008"/>
              <a:gd name="connsiteX463" fmla="*/ 3128972 w 5593163"/>
              <a:gd name="connsiteY463" fmla="*/ 3885483 h 4305008"/>
              <a:gd name="connsiteX464" fmla="*/ 3129566 w 5593163"/>
              <a:gd name="connsiteY464" fmla="*/ 3896923 h 4305008"/>
              <a:gd name="connsiteX465" fmla="*/ 3128195 w 5593163"/>
              <a:gd name="connsiteY465" fmla="*/ 3913899 h 4305008"/>
              <a:gd name="connsiteX466" fmla="*/ 3120728 w 5593163"/>
              <a:gd name="connsiteY466" fmla="*/ 4006375 h 4305008"/>
              <a:gd name="connsiteX467" fmla="*/ 3120190 w 5593163"/>
              <a:gd name="connsiteY467" fmla="*/ 4013051 h 4305008"/>
              <a:gd name="connsiteX468" fmla="*/ 3119684 w 5593163"/>
              <a:gd name="connsiteY468" fmla="*/ 4013114 h 4305008"/>
              <a:gd name="connsiteX469" fmla="*/ 3044567 w 5593163"/>
              <a:gd name="connsiteY469" fmla="*/ 4254710 h 4305008"/>
              <a:gd name="connsiteX470" fmla="*/ 3014445 w 5593163"/>
              <a:gd name="connsiteY470" fmla="*/ 4305008 h 4305008"/>
              <a:gd name="connsiteX471" fmla="*/ 2860336 w 5593163"/>
              <a:gd name="connsiteY471" fmla="*/ 4305008 h 4305008"/>
              <a:gd name="connsiteX472" fmla="*/ 2887018 w 5593163"/>
              <a:gd name="connsiteY472" fmla="*/ 4271827 h 4305008"/>
              <a:gd name="connsiteX473" fmla="*/ 2986199 w 5593163"/>
              <a:gd name="connsiteY473" fmla="*/ 4029853 h 4305008"/>
              <a:gd name="connsiteX474" fmla="*/ 2614045 w 5593163"/>
              <a:gd name="connsiteY474" fmla="*/ 4241205 h 4305008"/>
              <a:gd name="connsiteX475" fmla="*/ 2561922 w 5593163"/>
              <a:gd name="connsiteY475" fmla="*/ 4305008 h 4305008"/>
              <a:gd name="connsiteX476" fmla="*/ 2376360 w 5593163"/>
              <a:gd name="connsiteY476" fmla="*/ 0 h 4305008"/>
              <a:gd name="connsiteX477" fmla="*/ 2524998 w 5593163"/>
              <a:gd name="connsiteY477" fmla="*/ 0 h 4305008"/>
              <a:gd name="connsiteX478" fmla="*/ 2547226 w 5593163"/>
              <a:gd name="connsiteY478" fmla="*/ 44350 h 4305008"/>
              <a:gd name="connsiteX479" fmla="*/ 2986199 w 5593163"/>
              <a:gd name="connsiteY479" fmla="*/ 337433 h 4305008"/>
              <a:gd name="connsiteX480" fmla="*/ 2872691 w 5593163"/>
              <a:gd name="connsiteY480" fmla="*/ 76659 h 4305008"/>
              <a:gd name="connsiteX481" fmla="*/ 2804464 w 5593163"/>
              <a:gd name="connsiteY481" fmla="*/ 0 h 4305008"/>
              <a:gd name="connsiteX482" fmla="*/ 2972839 w 5593163"/>
              <a:gd name="connsiteY482" fmla="*/ 0 h 4305008"/>
              <a:gd name="connsiteX483" fmla="*/ 3035473 w 5593163"/>
              <a:gd name="connsiteY483" fmla="*/ 96778 h 4305008"/>
              <a:gd name="connsiteX484" fmla="*/ 3119686 w 5593163"/>
              <a:gd name="connsiteY484" fmla="*/ 354040 h 4305008"/>
              <a:gd name="connsiteX485" fmla="*/ 3120191 w 5593163"/>
              <a:gd name="connsiteY485" fmla="*/ 354103 h 4305008"/>
              <a:gd name="connsiteX486" fmla="*/ 3120732 w 5593163"/>
              <a:gd name="connsiteY486" fmla="*/ 360740 h 4305008"/>
              <a:gd name="connsiteX487" fmla="*/ 3128196 w 5593163"/>
              <a:gd name="connsiteY487" fmla="*/ 452471 h 4305008"/>
              <a:gd name="connsiteX488" fmla="*/ 3129566 w 5593163"/>
              <a:gd name="connsiteY488" fmla="*/ 469318 h 4305008"/>
              <a:gd name="connsiteX489" fmla="*/ 3128973 w 5593163"/>
              <a:gd name="connsiteY489" fmla="*/ 480669 h 4305008"/>
              <a:gd name="connsiteX490" fmla="*/ 3128474 w 5593163"/>
              <a:gd name="connsiteY490" fmla="*/ 480636 h 4305008"/>
              <a:gd name="connsiteX491" fmla="*/ 3128448 w 5593163"/>
              <a:gd name="connsiteY491" fmla="*/ 481127 h 4305008"/>
              <a:gd name="connsiteX492" fmla="*/ 3111330 w 5593163"/>
              <a:gd name="connsiteY492" fmla="*/ 479514 h 4305008"/>
              <a:gd name="connsiteX493" fmla="*/ 3015903 w 5593163"/>
              <a:gd name="connsiteY493" fmla="*/ 470523 h 4305008"/>
              <a:gd name="connsiteX494" fmla="*/ 2999687 w 5593163"/>
              <a:gd name="connsiteY494" fmla="*/ 468995 h 4305008"/>
              <a:gd name="connsiteX495" fmla="*/ 2999571 w 5593163"/>
              <a:gd name="connsiteY495" fmla="*/ 467856 h 4305008"/>
              <a:gd name="connsiteX496" fmla="*/ 2428199 w 5593163"/>
              <a:gd name="connsiteY496" fmla="*/ 95636 h 4305008"/>
              <a:gd name="connsiteX497" fmla="*/ 2299523 w 5593163"/>
              <a:gd name="connsiteY497" fmla="*/ 1313979 h 4305008"/>
              <a:gd name="connsiteX498" fmla="*/ 2300894 w 5593163"/>
              <a:gd name="connsiteY498" fmla="*/ 1296998 h 4305008"/>
              <a:gd name="connsiteX499" fmla="*/ 2308358 w 5593163"/>
              <a:gd name="connsiteY499" fmla="*/ 1204541 h 4305008"/>
              <a:gd name="connsiteX500" fmla="*/ 2308898 w 5593163"/>
              <a:gd name="connsiteY500" fmla="*/ 1197851 h 4305008"/>
              <a:gd name="connsiteX501" fmla="*/ 2309404 w 5593163"/>
              <a:gd name="connsiteY501" fmla="*/ 1197788 h 4305008"/>
              <a:gd name="connsiteX502" fmla="*/ 2999570 w 5593163"/>
              <a:gd name="connsiteY502" fmla="*/ 504747 h 4305008"/>
              <a:gd name="connsiteX503" fmla="*/ 2999687 w 5593163"/>
              <a:gd name="connsiteY503" fmla="*/ 503599 h 4305008"/>
              <a:gd name="connsiteX504" fmla="*/ 3015899 w 5593163"/>
              <a:gd name="connsiteY504" fmla="*/ 502060 h 4305008"/>
              <a:gd name="connsiteX505" fmla="*/ 3111361 w 5593163"/>
              <a:gd name="connsiteY505" fmla="*/ 492995 h 4305008"/>
              <a:gd name="connsiteX506" fmla="*/ 3128448 w 5593163"/>
              <a:gd name="connsiteY506" fmla="*/ 491372 h 4305008"/>
              <a:gd name="connsiteX507" fmla="*/ 3128474 w 5593163"/>
              <a:gd name="connsiteY507" fmla="*/ 491866 h 4305008"/>
              <a:gd name="connsiteX508" fmla="*/ 3128972 w 5593163"/>
              <a:gd name="connsiteY508" fmla="*/ 491833 h 4305008"/>
              <a:gd name="connsiteX509" fmla="*/ 3129566 w 5593163"/>
              <a:gd name="connsiteY509" fmla="*/ 503273 h 4305008"/>
              <a:gd name="connsiteX510" fmla="*/ 3128196 w 5593163"/>
              <a:gd name="connsiteY510" fmla="*/ 520249 h 4305008"/>
              <a:gd name="connsiteX511" fmla="*/ 3120729 w 5593163"/>
              <a:gd name="connsiteY511" fmla="*/ 612725 h 4305008"/>
              <a:gd name="connsiteX512" fmla="*/ 3120190 w 5593163"/>
              <a:gd name="connsiteY512" fmla="*/ 619401 h 4305008"/>
              <a:gd name="connsiteX513" fmla="*/ 3119685 w 5593163"/>
              <a:gd name="connsiteY513" fmla="*/ 619464 h 4305008"/>
              <a:gd name="connsiteX514" fmla="*/ 2429519 w 5593163"/>
              <a:gd name="connsiteY514" fmla="*/ 1312505 h 4305008"/>
              <a:gd name="connsiteX515" fmla="*/ 2429403 w 5593163"/>
              <a:gd name="connsiteY515" fmla="*/ 1313653 h 4305008"/>
              <a:gd name="connsiteX516" fmla="*/ 2413186 w 5593163"/>
              <a:gd name="connsiteY516" fmla="*/ 1315193 h 4305008"/>
              <a:gd name="connsiteX517" fmla="*/ 2317760 w 5593163"/>
              <a:gd name="connsiteY517" fmla="*/ 1324255 h 4305008"/>
              <a:gd name="connsiteX518" fmla="*/ 2300641 w 5593163"/>
              <a:gd name="connsiteY518" fmla="*/ 1325881 h 4305008"/>
              <a:gd name="connsiteX519" fmla="*/ 2300615 w 5593163"/>
              <a:gd name="connsiteY519" fmla="*/ 1325386 h 4305008"/>
              <a:gd name="connsiteX520" fmla="*/ 2300116 w 5593163"/>
              <a:gd name="connsiteY520" fmla="*/ 1325419 h 4305008"/>
              <a:gd name="connsiteX521" fmla="*/ 2299523 w 5593163"/>
              <a:gd name="connsiteY521" fmla="*/ 1313979 h 4305008"/>
              <a:gd name="connsiteX522" fmla="*/ 2299523 w 5593163"/>
              <a:gd name="connsiteY522" fmla="*/ 1361805 h 4305008"/>
              <a:gd name="connsiteX523" fmla="*/ 2300117 w 5593163"/>
              <a:gd name="connsiteY523" fmla="*/ 1350455 h 4305008"/>
              <a:gd name="connsiteX524" fmla="*/ 2300615 w 5593163"/>
              <a:gd name="connsiteY524" fmla="*/ 1350487 h 4305008"/>
              <a:gd name="connsiteX525" fmla="*/ 2300641 w 5593163"/>
              <a:gd name="connsiteY525" fmla="*/ 1349997 h 4305008"/>
              <a:gd name="connsiteX526" fmla="*/ 2317729 w 5593163"/>
              <a:gd name="connsiteY526" fmla="*/ 1351607 h 4305008"/>
              <a:gd name="connsiteX527" fmla="*/ 2413190 w 5593163"/>
              <a:gd name="connsiteY527" fmla="*/ 1360601 h 4305008"/>
              <a:gd name="connsiteX528" fmla="*/ 2429403 w 5593163"/>
              <a:gd name="connsiteY528" fmla="*/ 1362128 h 4305008"/>
              <a:gd name="connsiteX529" fmla="*/ 2429520 w 5593163"/>
              <a:gd name="connsiteY529" fmla="*/ 1363267 h 4305008"/>
              <a:gd name="connsiteX530" fmla="*/ 3119686 w 5593163"/>
              <a:gd name="connsiteY530" fmla="*/ 2050865 h 4305008"/>
              <a:gd name="connsiteX531" fmla="*/ 3120191 w 5593163"/>
              <a:gd name="connsiteY531" fmla="*/ 2050928 h 4305008"/>
              <a:gd name="connsiteX532" fmla="*/ 3120732 w 5593163"/>
              <a:gd name="connsiteY532" fmla="*/ 2057565 h 4305008"/>
              <a:gd name="connsiteX533" fmla="*/ 3128196 w 5593163"/>
              <a:gd name="connsiteY533" fmla="*/ 2149296 h 4305008"/>
              <a:gd name="connsiteX534" fmla="*/ 3129566 w 5593163"/>
              <a:gd name="connsiteY534" fmla="*/ 2166144 h 4305008"/>
              <a:gd name="connsiteX535" fmla="*/ 3128973 w 5593163"/>
              <a:gd name="connsiteY535" fmla="*/ 2177494 h 4305008"/>
              <a:gd name="connsiteX536" fmla="*/ 3128474 w 5593163"/>
              <a:gd name="connsiteY536" fmla="*/ 2177461 h 4305008"/>
              <a:gd name="connsiteX537" fmla="*/ 3128448 w 5593163"/>
              <a:gd name="connsiteY537" fmla="*/ 2177952 h 4305008"/>
              <a:gd name="connsiteX538" fmla="*/ 3111330 w 5593163"/>
              <a:gd name="connsiteY538" fmla="*/ 2176339 h 4305008"/>
              <a:gd name="connsiteX539" fmla="*/ 3015903 w 5593163"/>
              <a:gd name="connsiteY539" fmla="*/ 2167348 h 4305008"/>
              <a:gd name="connsiteX540" fmla="*/ 2999687 w 5593163"/>
              <a:gd name="connsiteY540" fmla="*/ 2165820 h 4305008"/>
              <a:gd name="connsiteX541" fmla="*/ 2999571 w 5593163"/>
              <a:gd name="connsiteY541" fmla="*/ 2164681 h 4305008"/>
              <a:gd name="connsiteX542" fmla="*/ 2309405 w 5593163"/>
              <a:gd name="connsiteY542" fmla="*/ 1477083 h 4305008"/>
              <a:gd name="connsiteX543" fmla="*/ 2308899 w 5593163"/>
              <a:gd name="connsiteY543" fmla="*/ 1477021 h 4305008"/>
              <a:gd name="connsiteX544" fmla="*/ 2308361 w 5593163"/>
              <a:gd name="connsiteY544" fmla="*/ 1470397 h 4305008"/>
              <a:gd name="connsiteX545" fmla="*/ 2300894 w 5593163"/>
              <a:gd name="connsiteY545" fmla="*/ 1378647 h 4305008"/>
              <a:gd name="connsiteX546" fmla="*/ 2299523 w 5593163"/>
              <a:gd name="connsiteY546" fmla="*/ 1361805 h 4305008"/>
              <a:gd name="connsiteX547" fmla="*/ 2299523 w 5593163"/>
              <a:gd name="connsiteY547" fmla="*/ 3010804 h 4305008"/>
              <a:gd name="connsiteX548" fmla="*/ 2300894 w 5593163"/>
              <a:gd name="connsiteY548" fmla="*/ 2993823 h 4305008"/>
              <a:gd name="connsiteX549" fmla="*/ 2308358 w 5593163"/>
              <a:gd name="connsiteY549" fmla="*/ 2901366 h 4305008"/>
              <a:gd name="connsiteX550" fmla="*/ 2308898 w 5593163"/>
              <a:gd name="connsiteY550" fmla="*/ 2894676 h 4305008"/>
              <a:gd name="connsiteX551" fmla="*/ 2309404 w 5593163"/>
              <a:gd name="connsiteY551" fmla="*/ 2894613 h 4305008"/>
              <a:gd name="connsiteX552" fmla="*/ 2999570 w 5593163"/>
              <a:gd name="connsiteY552" fmla="*/ 2201572 h 4305008"/>
              <a:gd name="connsiteX553" fmla="*/ 2999687 w 5593163"/>
              <a:gd name="connsiteY553" fmla="*/ 2200424 h 4305008"/>
              <a:gd name="connsiteX554" fmla="*/ 3015899 w 5593163"/>
              <a:gd name="connsiteY554" fmla="*/ 2198885 h 4305008"/>
              <a:gd name="connsiteX555" fmla="*/ 3111361 w 5593163"/>
              <a:gd name="connsiteY555" fmla="*/ 2189820 h 4305008"/>
              <a:gd name="connsiteX556" fmla="*/ 3128448 w 5593163"/>
              <a:gd name="connsiteY556" fmla="*/ 2188197 h 4305008"/>
              <a:gd name="connsiteX557" fmla="*/ 3128474 w 5593163"/>
              <a:gd name="connsiteY557" fmla="*/ 2188691 h 4305008"/>
              <a:gd name="connsiteX558" fmla="*/ 3128972 w 5593163"/>
              <a:gd name="connsiteY558" fmla="*/ 2188658 h 4305008"/>
              <a:gd name="connsiteX559" fmla="*/ 3129566 w 5593163"/>
              <a:gd name="connsiteY559" fmla="*/ 2200098 h 4305008"/>
              <a:gd name="connsiteX560" fmla="*/ 3128196 w 5593163"/>
              <a:gd name="connsiteY560" fmla="*/ 2217074 h 4305008"/>
              <a:gd name="connsiteX561" fmla="*/ 3120729 w 5593163"/>
              <a:gd name="connsiteY561" fmla="*/ 2309550 h 4305008"/>
              <a:gd name="connsiteX562" fmla="*/ 3120190 w 5593163"/>
              <a:gd name="connsiteY562" fmla="*/ 2316226 h 4305008"/>
              <a:gd name="connsiteX563" fmla="*/ 3119685 w 5593163"/>
              <a:gd name="connsiteY563" fmla="*/ 2316289 h 4305008"/>
              <a:gd name="connsiteX564" fmla="*/ 2429519 w 5593163"/>
              <a:gd name="connsiteY564" fmla="*/ 3009330 h 4305008"/>
              <a:gd name="connsiteX565" fmla="*/ 2429403 w 5593163"/>
              <a:gd name="connsiteY565" fmla="*/ 3010478 h 4305008"/>
              <a:gd name="connsiteX566" fmla="*/ 2413186 w 5593163"/>
              <a:gd name="connsiteY566" fmla="*/ 3012018 h 4305008"/>
              <a:gd name="connsiteX567" fmla="*/ 2317760 w 5593163"/>
              <a:gd name="connsiteY567" fmla="*/ 3021080 h 4305008"/>
              <a:gd name="connsiteX568" fmla="*/ 2300641 w 5593163"/>
              <a:gd name="connsiteY568" fmla="*/ 3022706 h 4305008"/>
              <a:gd name="connsiteX569" fmla="*/ 2300615 w 5593163"/>
              <a:gd name="connsiteY569" fmla="*/ 3022211 h 4305008"/>
              <a:gd name="connsiteX570" fmla="*/ 2300116 w 5593163"/>
              <a:gd name="connsiteY570" fmla="*/ 3022244 h 4305008"/>
              <a:gd name="connsiteX571" fmla="*/ 2299523 w 5593163"/>
              <a:gd name="connsiteY571" fmla="*/ 3010804 h 4305008"/>
              <a:gd name="connsiteX572" fmla="*/ 2299523 w 5593163"/>
              <a:gd name="connsiteY572" fmla="*/ 3058630 h 4305008"/>
              <a:gd name="connsiteX573" fmla="*/ 2300117 w 5593163"/>
              <a:gd name="connsiteY573" fmla="*/ 3047280 h 4305008"/>
              <a:gd name="connsiteX574" fmla="*/ 2300615 w 5593163"/>
              <a:gd name="connsiteY574" fmla="*/ 3047312 h 4305008"/>
              <a:gd name="connsiteX575" fmla="*/ 2300641 w 5593163"/>
              <a:gd name="connsiteY575" fmla="*/ 3046822 h 4305008"/>
              <a:gd name="connsiteX576" fmla="*/ 2317729 w 5593163"/>
              <a:gd name="connsiteY576" fmla="*/ 3048432 h 4305008"/>
              <a:gd name="connsiteX577" fmla="*/ 2413190 w 5593163"/>
              <a:gd name="connsiteY577" fmla="*/ 3057426 h 4305008"/>
              <a:gd name="connsiteX578" fmla="*/ 2429403 w 5593163"/>
              <a:gd name="connsiteY578" fmla="*/ 3058953 h 4305008"/>
              <a:gd name="connsiteX579" fmla="*/ 2429520 w 5593163"/>
              <a:gd name="connsiteY579" fmla="*/ 3060092 h 4305008"/>
              <a:gd name="connsiteX580" fmla="*/ 3119686 w 5593163"/>
              <a:gd name="connsiteY580" fmla="*/ 3747690 h 4305008"/>
              <a:gd name="connsiteX581" fmla="*/ 3120191 w 5593163"/>
              <a:gd name="connsiteY581" fmla="*/ 3747753 h 4305008"/>
              <a:gd name="connsiteX582" fmla="*/ 3120732 w 5593163"/>
              <a:gd name="connsiteY582" fmla="*/ 3754390 h 4305008"/>
              <a:gd name="connsiteX583" fmla="*/ 3128196 w 5593163"/>
              <a:gd name="connsiteY583" fmla="*/ 3846121 h 4305008"/>
              <a:gd name="connsiteX584" fmla="*/ 3129566 w 5593163"/>
              <a:gd name="connsiteY584" fmla="*/ 3862969 h 4305008"/>
              <a:gd name="connsiteX585" fmla="*/ 3128973 w 5593163"/>
              <a:gd name="connsiteY585" fmla="*/ 3874319 h 4305008"/>
              <a:gd name="connsiteX586" fmla="*/ 3128474 w 5593163"/>
              <a:gd name="connsiteY586" fmla="*/ 3874286 h 4305008"/>
              <a:gd name="connsiteX587" fmla="*/ 3128448 w 5593163"/>
              <a:gd name="connsiteY587" fmla="*/ 3874777 h 4305008"/>
              <a:gd name="connsiteX588" fmla="*/ 3111330 w 5593163"/>
              <a:gd name="connsiteY588" fmla="*/ 3873164 h 4305008"/>
              <a:gd name="connsiteX589" fmla="*/ 3015903 w 5593163"/>
              <a:gd name="connsiteY589" fmla="*/ 3864173 h 4305008"/>
              <a:gd name="connsiteX590" fmla="*/ 2999687 w 5593163"/>
              <a:gd name="connsiteY590" fmla="*/ 3862645 h 4305008"/>
              <a:gd name="connsiteX591" fmla="*/ 2999571 w 5593163"/>
              <a:gd name="connsiteY591" fmla="*/ 3861506 h 4305008"/>
              <a:gd name="connsiteX592" fmla="*/ 2309405 w 5593163"/>
              <a:gd name="connsiteY592" fmla="*/ 3173908 h 4305008"/>
              <a:gd name="connsiteX593" fmla="*/ 2308899 w 5593163"/>
              <a:gd name="connsiteY593" fmla="*/ 3173846 h 4305008"/>
              <a:gd name="connsiteX594" fmla="*/ 2308361 w 5593163"/>
              <a:gd name="connsiteY594" fmla="*/ 3167222 h 4305008"/>
              <a:gd name="connsiteX595" fmla="*/ 2300894 w 5593163"/>
              <a:gd name="connsiteY595" fmla="*/ 3075472 h 4305008"/>
              <a:gd name="connsiteX596" fmla="*/ 2299523 w 5593163"/>
              <a:gd name="connsiteY596" fmla="*/ 3058630 h 4305008"/>
              <a:gd name="connsiteX597" fmla="*/ 1601297 w 5593163"/>
              <a:gd name="connsiteY597" fmla="*/ 636203 h 4305008"/>
              <a:gd name="connsiteX598" fmla="*/ 2144606 w 5593163"/>
              <a:gd name="connsiteY598" fmla="*/ 1181049 h 4305008"/>
              <a:gd name="connsiteX599" fmla="*/ 1601297 w 5593163"/>
              <a:gd name="connsiteY599" fmla="*/ 636203 h 4305008"/>
              <a:gd name="connsiteX600" fmla="*/ 1601297 w 5593163"/>
              <a:gd name="connsiteY600" fmla="*/ 2333028 h 4305008"/>
              <a:gd name="connsiteX601" fmla="*/ 2144606 w 5593163"/>
              <a:gd name="connsiteY601" fmla="*/ 2877874 h 4305008"/>
              <a:gd name="connsiteX602" fmla="*/ 1601297 w 5593163"/>
              <a:gd name="connsiteY602" fmla="*/ 2333028 h 4305008"/>
              <a:gd name="connsiteX603" fmla="*/ 1601295 w 5593163"/>
              <a:gd name="connsiteY603" fmla="*/ 2034258 h 4305008"/>
              <a:gd name="connsiteX604" fmla="*/ 2144604 w 5593163"/>
              <a:gd name="connsiteY604" fmla="*/ 1493690 h 4305008"/>
              <a:gd name="connsiteX605" fmla="*/ 1601295 w 5593163"/>
              <a:gd name="connsiteY605" fmla="*/ 2034258 h 4305008"/>
              <a:gd name="connsiteX606" fmla="*/ 1601295 w 5593163"/>
              <a:gd name="connsiteY606" fmla="*/ 3731083 h 4305008"/>
              <a:gd name="connsiteX607" fmla="*/ 2144604 w 5593163"/>
              <a:gd name="connsiteY607" fmla="*/ 3190516 h 4305008"/>
              <a:gd name="connsiteX608" fmla="*/ 1601295 w 5593163"/>
              <a:gd name="connsiteY608" fmla="*/ 3731083 h 4305008"/>
              <a:gd name="connsiteX609" fmla="*/ 1457930 w 5593163"/>
              <a:gd name="connsiteY609" fmla="*/ 503273 h 4305008"/>
              <a:gd name="connsiteX610" fmla="*/ 1458524 w 5593163"/>
              <a:gd name="connsiteY610" fmla="*/ 491833 h 4305008"/>
              <a:gd name="connsiteX611" fmla="*/ 1459022 w 5593163"/>
              <a:gd name="connsiteY611" fmla="*/ 491866 h 4305008"/>
              <a:gd name="connsiteX612" fmla="*/ 1459048 w 5593163"/>
              <a:gd name="connsiteY612" fmla="*/ 491372 h 4305008"/>
              <a:gd name="connsiteX613" fmla="*/ 1476135 w 5593163"/>
              <a:gd name="connsiteY613" fmla="*/ 492995 h 4305008"/>
              <a:gd name="connsiteX614" fmla="*/ 1571597 w 5593163"/>
              <a:gd name="connsiteY614" fmla="*/ 502060 h 4305008"/>
              <a:gd name="connsiteX615" fmla="*/ 1587809 w 5593163"/>
              <a:gd name="connsiteY615" fmla="*/ 503599 h 4305008"/>
              <a:gd name="connsiteX616" fmla="*/ 1587926 w 5593163"/>
              <a:gd name="connsiteY616" fmla="*/ 504747 h 4305008"/>
              <a:gd name="connsiteX617" fmla="*/ 2278092 w 5593163"/>
              <a:gd name="connsiteY617" fmla="*/ 1197788 h 4305008"/>
              <a:gd name="connsiteX618" fmla="*/ 2278598 w 5593163"/>
              <a:gd name="connsiteY618" fmla="*/ 1197851 h 4305008"/>
              <a:gd name="connsiteX619" fmla="*/ 2279138 w 5593163"/>
              <a:gd name="connsiteY619" fmla="*/ 1204541 h 4305008"/>
              <a:gd name="connsiteX620" fmla="*/ 2286602 w 5593163"/>
              <a:gd name="connsiteY620" fmla="*/ 1296998 h 4305008"/>
              <a:gd name="connsiteX621" fmla="*/ 2287973 w 5593163"/>
              <a:gd name="connsiteY621" fmla="*/ 1313979 h 4305008"/>
              <a:gd name="connsiteX622" fmla="*/ 2287380 w 5593163"/>
              <a:gd name="connsiteY622" fmla="*/ 1325419 h 4305008"/>
              <a:gd name="connsiteX623" fmla="*/ 2286881 w 5593163"/>
              <a:gd name="connsiteY623" fmla="*/ 1325386 h 4305008"/>
              <a:gd name="connsiteX624" fmla="*/ 2286855 w 5593163"/>
              <a:gd name="connsiteY624" fmla="*/ 1325881 h 4305008"/>
              <a:gd name="connsiteX625" fmla="*/ 2269736 w 5593163"/>
              <a:gd name="connsiteY625" fmla="*/ 1324255 h 4305008"/>
              <a:gd name="connsiteX626" fmla="*/ 2174310 w 5593163"/>
              <a:gd name="connsiteY626" fmla="*/ 1315193 h 4305008"/>
              <a:gd name="connsiteX627" fmla="*/ 2158093 w 5593163"/>
              <a:gd name="connsiteY627" fmla="*/ 1313653 h 4305008"/>
              <a:gd name="connsiteX628" fmla="*/ 2157977 w 5593163"/>
              <a:gd name="connsiteY628" fmla="*/ 1312505 h 4305008"/>
              <a:gd name="connsiteX629" fmla="*/ 1467811 w 5593163"/>
              <a:gd name="connsiteY629" fmla="*/ 619464 h 4305008"/>
              <a:gd name="connsiteX630" fmla="*/ 1467306 w 5593163"/>
              <a:gd name="connsiteY630" fmla="*/ 619401 h 4305008"/>
              <a:gd name="connsiteX631" fmla="*/ 1466767 w 5593163"/>
              <a:gd name="connsiteY631" fmla="*/ 612725 h 4305008"/>
              <a:gd name="connsiteX632" fmla="*/ 1459300 w 5593163"/>
              <a:gd name="connsiteY632" fmla="*/ 520249 h 4305008"/>
              <a:gd name="connsiteX633" fmla="*/ 1457930 w 5593163"/>
              <a:gd name="connsiteY633" fmla="*/ 503273 h 4305008"/>
              <a:gd name="connsiteX634" fmla="*/ 1457930 w 5593163"/>
              <a:gd name="connsiteY634" fmla="*/ 2200098 h 4305008"/>
              <a:gd name="connsiteX635" fmla="*/ 1458524 w 5593163"/>
              <a:gd name="connsiteY635" fmla="*/ 2188658 h 4305008"/>
              <a:gd name="connsiteX636" fmla="*/ 1459022 w 5593163"/>
              <a:gd name="connsiteY636" fmla="*/ 2188691 h 4305008"/>
              <a:gd name="connsiteX637" fmla="*/ 1459048 w 5593163"/>
              <a:gd name="connsiteY637" fmla="*/ 2188197 h 4305008"/>
              <a:gd name="connsiteX638" fmla="*/ 1476135 w 5593163"/>
              <a:gd name="connsiteY638" fmla="*/ 2189820 h 4305008"/>
              <a:gd name="connsiteX639" fmla="*/ 1571597 w 5593163"/>
              <a:gd name="connsiteY639" fmla="*/ 2198885 h 4305008"/>
              <a:gd name="connsiteX640" fmla="*/ 1587809 w 5593163"/>
              <a:gd name="connsiteY640" fmla="*/ 2200424 h 4305008"/>
              <a:gd name="connsiteX641" fmla="*/ 1587926 w 5593163"/>
              <a:gd name="connsiteY641" fmla="*/ 2201572 h 4305008"/>
              <a:gd name="connsiteX642" fmla="*/ 2278092 w 5593163"/>
              <a:gd name="connsiteY642" fmla="*/ 2894613 h 4305008"/>
              <a:gd name="connsiteX643" fmla="*/ 2278598 w 5593163"/>
              <a:gd name="connsiteY643" fmla="*/ 2894676 h 4305008"/>
              <a:gd name="connsiteX644" fmla="*/ 2279138 w 5593163"/>
              <a:gd name="connsiteY644" fmla="*/ 2901366 h 4305008"/>
              <a:gd name="connsiteX645" fmla="*/ 2286602 w 5593163"/>
              <a:gd name="connsiteY645" fmla="*/ 2993823 h 4305008"/>
              <a:gd name="connsiteX646" fmla="*/ 2287973 w 5593163"/>
              <a:gd name="connsiteY646" fmla="*/ 3010804 h 4305008"/>
              <a:gd name="connsiteX647" fmla="*/ 2287380 w 5593163"/>
              <a:gd name="connsiteY647" fmla="*/ 3022244 h 4305008"/>
              <a:gd name="connsiteX648" fmla="*/ 2286881 w 5593163"/>
              <a:gd name="connsiteY648" fmla="*/ 3022211 h 4305008"/>
              <a:gd name="connsiteX649" fmla="*/ 2286855 w 5593163"/>
              <a:gd name="connsiteY649" fmla="*/ 3022706 h 4305008"/>
              <a:gd name="connsiteX650" fmla="*/ 2269736 w 5593163"/>
              <a:gd name="connsiteY650" fmla="*/ 3021080 h 4305008"/>
              <a:gd name="connsiteX651" fmla="*/ 2174310 w 5593163"/>
              <a:gd name="connsiteY651" fmla="*/ 3012018 h 4305008"/>
              <a:gd name="connsiteX652" fmla="*/ 2158093 w 5593163"/>
              <a:gd name="connsiteY652" fmla="*/ 3010478 h 4305008"/>
              <a:gd name="connsiteX653" fmla="*/ 2157977 w 5593163"/>
              <a:gd name="connsiteY653" fmla="*/ 3009330 h 4305008"/>
              <a:gd name="connsiteX654" fmla="*/ 1467811 w 5593163"/>
              <a:gd name="connsiteY654" fmla="*/ 2316289 h 4305008"/>
              <a:gd name="connsiteX655" fmla="*/ 1467306 w 5593163"/>
              <a:gd name="connsiteY655" fmla="*/ 2316226 h 4305008"/>
              <a:gd name="connsiteX656" fmla="*/ 1466767 w 5593163"/>
              <a:gd name="connsiteY656" fmla="*/ 2309550 h 4305008"/>
              <a:gd name="connsiteX657" fmla="*/ 1459300 w 5593163"/>
              <a:gd name="connsiteY657" fmla="*/ 2217074 h 4305008"/>
              <a:gd name="connsiteX658" fmla="*/ 1457930 w 5593163"/>
              <a:gd name="connsiteY658" fmla="*/ 2200098 h 4305008"/>
              <a:gd name="connsiteX659" fmla="*/ 1457930 w 5593163"/>
              <a:gd name="connsiteY659" fmla="*/ 3896923 h 4305008"/>
              <a:gd name="connsiteX660" fmla="*/ 1458524 w 5593163"/>
              <a:gd name="connsiteY660" fmla="*/ 3885483 h 4305008"/>
              <a:gd name="connsiteX661" fmla="*/ 1459022 w 5593163"/>
              <a:gd name="connsiteY661" fmla="*/ 3885516 h 4305008"/>
              <a:gd name="connsiteX662" fmla="*/ 1459048 w 5593163"/>
              <a:gd name="connsiteY662" fmla="*/ 3885022 h 4305008"/>
              <a:gd name="connsiteX663" fmla="*/ 1476135 w 5593163"/>
              <a:gd name="connsiteY663" fmla="*/ 3886645 h 4305008"/>
              <a:gd name="connsiteX664" fmla="*/ 1571597 w 5593163"/>
              <a:gd name="connsiteY664" fmla="*/ 3895710 h 4305008"/>
              <a:gd name="connsiteX665" fmla="*/ 1587809 w 5593163"/>
              <a:gd name="connsiteY665" fmla="*/ 3897249 h 4305008"/>
              <a:gd name="connsiteX666" fmla="*/ 1587926 w 5593163"/>
              <a:gd name="connsiteY666" fmla="*/ 3898397 h 4305008"/>
              <a:gd name="connsiteX667" fmla="*/ 2148179 w 5593163"/>
              <a:gd name="connsiteY667" fmla="*/ 4255797 h 4305008"/>
              <a:gd name="connsiteX668" fmla="*/ 2176624 w 5593163"/>
              <a:gd name="connsiteY668" fmla="*/ 4305008 h 4305008"/>
              <a:gd name="connsiteX669" fmla="*/ 2025574 w 5593163"/>
              <a:gd name="connsiteY669" fmla="*/ 4305008 h 4305008"/>
              <a:gd name="connsiteX670" fmla="*/ 1973451 w 5593163"/>
              <a:gd name="connsiteY670" fmla="*/ 4241205 h 4305008"/>
              <a:gd name="connsiteX671" fmla="*/ 1601297 w 5593163"/>
              <a:gd name="connsiteY671" fmla="*/ 4029853 h 4305008"/>
              <a:gd name="connsiteX672" fmla="*/ 1700478 w 5593163"/>
              <a:gd name="connsiteY672" fmla="*/ 4271827 h 4305008"/>
              <a:gd name="connsiteX673" fmla="*/ 1727160 w 5593163"/>
              <a:gd name="connsiteY673" fmla="*/ 4305008 h 4305008"/>
              <a:gd name="connsiteX674" fmla="*/ 1573050 w 5593163"/>
              <a:gd name="connsiteY674" fmla="*/ 4305008 h 4305008"/>
              <a:gd name="connsiteX675" fmla="*/ 1542929 w 5593163"/>
              <a:gd name="connsiteY675" fmla="*/ 4254710 h 4305008"/>
              <a:gd name="connsiteX676" fmla="*/ 1467811 w 5593163"/>
              <a:gd name="connsiteY676" fmla="*/ 4013114 h 4305008"/>
              <a:gd name="connsiteX677" fmla="*/ 1467306 w 5593163"/>
              <a:gd name="connsiteY677" fmla="*/ 4013051 h 4305008"/>
              <a:gd name="connsiteX678" fmla="*/ 1466767 w 5593163"/>
              <a:gd name="connsiteY678" fmla="*/ 4006375 h 4305008"/>
              <a:gd name="connsiteX679" fmla="*/ 1459300 w 5593163"/>
              <a:gd name="connsiteY679" fmla="*/ 3913899 h 4305008"/>
              <a:gd name="connsiteX680" fmla="*/ 1457930 w 5593163"/>
              <a:gd name="connsiteY680" fmla="*/ 3896923 h 4305008"/>
              <a:gd name="connsiteX681" fmla="*/ 1457928 w 5593163"/>
              <a:gd name="connsiteY681" fmla="*/ 469318 h 4305008"/>
              <a:gd name="connsiteX682" fmla="*/ 1459298 w 5593163"/>
              <a:gd name="connsiteY682" fmla="*/ 452471 h 4305008"/>
              <a:gd name="connsiteX683" fmla="*/ 1466762 w 5593163"/>
              <a:gd name="connsiteY683" fmla="*/ 360740 h 4305008"/>
              <a:gd name="connsiteX684" fmla="*/ 1467303 w 5593163"/>
              <a:gd name="connsiteY684" fmla="*/ 354103 h 4305008"/>
              <a:gd name="connsiteX685" fmla="*/ 1467808 w 5593163"/>
              <a:gd name="connsiteY685" fmla="*/ 354040 h 4305008"/>
              <a:gd name="connsiteX686" fmla="*/ 1552022 w 5593163"/>
              <a:gd name="connsiteY686" fmla="*/ 96778 h 4305008"/>
              <a:gd name="connsiteX687" fmla="*/ 1614656 w 5593163"/>
              <a:gd name="connsiteY687" fmla="*/ 0 h 4305008"/>
              <a:gd name="connsiteX688" fmla="*/ 1783031 w 5593163"/>
              <a:gd name="connsiteY688" fmla="*/ 0 h 4305008"/>
              <a:gd name="connsiteX689" fmla="*/ 1714803 w 5593163"/>
              <a:gd name="connsiteY689" fmla="*/ 76659 h 4305008"/>
              <a:gd name="connsiteX690" fmla="*/ 1601295 w 5593163"/>
              <a:gd name="connsiteY690" fmla="*/ 337433 h 4305008"/>
              <a:gd name="connsiteX691" fmla="*/ 2040269 w 5593163"/>
              <a:gd name="connsiteY691" fmla="*/ 44350 h 4305008"/>
              <a:gd name="connsiteX692" fmla="*/ 2062497 w 5593163"/>
              <a:gd name="connsiteY692" fmla="*/ 0 h 4305008"/>
              <a:gd name="connsiteX693" fmla="*/ 2211135 w 5593163"/>
              <a:gd name="connsiteY693" fmla="*/ 0 h 4305008"/>
              <a:gd name="connsiteX694" fmla="*/ 2159296 w 5593163"/>
              <a:gd name="connsiteY694" fmla="*/ 95636 h 4305008"/>
              <a:gd name="connsiteX695" fmla="*/ 1587923 w 5593163"/>
              <a:gd name="connsiteY695" fmla="*/ 467856 h 4305008"/>
              <a:gd name="connsiteX696" fmla="*/ 1587807 w 5593163"/>
              <a:gd name="connsiteY696" fmla="*/ 468995 h 4305008"/>
              <a:gd name="connsiteX697" fmla="*/ 1571591 w 5593163"/>
              <a:gd name="connsiteY697" fmla="*/ 470523 h 4305008"/>
              <a:gd name="connsiteX698" fmla="*/ 1476164 w 5593163"/>
              <a:gd name="connsiteY698" fmla="*/ 479514 h 4305008"/>
              <a:gd name="connsiteX699" fmla="*/ 1459046 w 5593163"/>
              <a:gd name="connsiteY699" fmla="*/ 481127 h 4305008"/>
              <a:gd name="connsiteX700" fmla="*/ 1459020 w 5593163"/>
              <a:gd name="connsiteY700" fmla="*/ 480636 h 4305008"/>
              <a:gd name="connsiteX701" fmla="*/ 1458521 w 5593163"/>
              <a:gd name="connsiteY701" fmla="*/ 480669 h 4305008"/>
              <a:gd name="connsiteX702" fmla="*/ 1457928 w 5593163"/>
              <a:gd name="connsiteY702" fmla="*/ 469318 h 4305008"/>
              <a:gd name="connsiteX703" fmla="*/ 1457928 w 5593163"/>
              <a:gd name="connsiteY703" fmla="*/ 2166144 h 4305008"/>
              <a:gd name="connsiteX704" fmla="*/ 1459298 w 5593163"/>
              <a:gd name="connsiteY704" fmla="*/ 2149296 h 4305008"/>
              <a:gd name="connsiteX705" fmla="*/ 1466762 w 5593163"/>
              <a:gd name="connsiteY705" fmla="*/ 2057565 h 4305008"/>
              <a:gd name="connsiteX706" fmla="*/ 1467303 w 5593163"/>
              <a:gd name="connsiteY706" fmla="*/ 2050928 h 4305008"/>
              <a:gd name="connsiteX707" fmla="*/ 1467808 w 5593163"/>
              <a:gd name="connsiteY707" fmla="*/ 2050865 h 4305008"/>
              <a:gd name="connsiteX708" fmla="*/ 2157974 w 5593163"/>
              <a:gd name="connsiteY708" fmla="*/ 1363267 h 4305008"/>
              <a:gd name="connsiteX709" fmla="*/ 2158091 w 5593163"/>
              <a:gd name="connsiteY709" fmla="*/ 1362128 h 4305008"/>
              <a:gd name="connsiteX710" fmla="*/ 2174304 w 5593163"/>
              <a:gd name="connsiteY710" fmla="*/ 1360601 h 4305008"/>
              <a:gd name="connsiteX711" fmla="*/ 2269765 w 5593163"/>
              <a:gd name="connsiteY711" fmla="*/ 1351607 h 4305008"/>
              <a:gd name="connsiteX712" fmla="*/ 2286853 w 5593163"/>
              <a:gd name="connsiteY712" fmla="*/ 1349997 h 4305008"/>
              <a:gd name="connsiteX713" fmla="*/ 2286879 w 5593163"/>
              <a:gd name="connsiteY713" fmla="*/ 1350487 h 4305008"/>
              <a:gd name="connsiteX714" fmla="*/ 2287377 w 5593163"/>
              <a:gd name="connsiteY714" fmla="*/ 1350455 h 4305008"/>
              <a:gd name="connsiteX715" fmla="*/ 2287971 w 5593163"/>
              <a:gd name="connsiteY715" fmla="*/ 1361805 h 4305008"/>
              <a:gd name="connsiteX716" fmla="*/ 2286600 w 5593163"/>
              <a:gd name="connsiteY716" fmla="*/ 1378647 h 4305008"/>
              <a:gd name="connsiteX717" fmla="*/ 2279133 w 5593163"/>
              <a:gd name="connsiteY717" fmla="*/ 1470397 h 4305008"/>
              <a:gd name="connsiteX718" fmla="*/ 2278595 w 5593163"/>
              <a:gd name="connsiteY718" fmla="*/ 1477021 h 4305008"/>
              <a:gd name="connsiteX719" fmla="*/ 2278089 w 5593163"/>
              <a:gd name="connsiteY719" fmla="*/ 1477083 h 4305008"/>
              <a:gd name="connsiteX720" fmla="*/ 1587923 w 5593163"/>
              <a:gd name="connsiteY720" fmla="*/ 2164681 h 4305008"/>
              <a:gd name="connsiteX721" fmla="*/ 1587807 w 5593163"/>
              <a:gd name="connsiteY721" fmla="*/ 2165820 h 4305008"/>
              <a:gd name="connsiteX722" fmla="*/ 1571591 w 5593163"/>
              <a:gd name="connsiteY722" fmla="*/ 2167348 h 4305008"/>
              <a:gd name="connsiteX723" fmla="*/ 1476164 w 5593163"/>
              <a:gd name="connsiteY723" fmla="*/ 2176339 h 4305008"/>
              <a:gd name="connsiteX724" fmla="*/ 1459046 w 5593163"/>
              <a:gd name="connsiteY724" fmla="*/ 2177952 h 4305008"/>
              <a:gd name="connsiteX725" fmla="*/ 1459020 w 5593163"/>
              <a:gd name="connsiteY725" fmla="*/ 2177461 h 4305008"/>
              <a:gd name="connsiteX726" fmla="*/ 1458521 w 5593163"/>
              <a:gd name="connsiteY726" fmla="*/ 2177494 h 4305008"/>
              <a:gd name="connsiteX727" fmla="*/ 1457928 w 5593163"/>
              <a:gd name="connsiteY727" fmla="*/ 2166144 h 4305008"/>
              <a:gd name="connsiteX728" fmla="*/ 1457928 w 5593163"/>
              <a:gd name="connsiteY728" fmla="*/ 3862969 h 4305008"/>
              <a:gd name="connsiteX729" fmla="*/ 1459298 w 5593163"/>
              <a:gd name="connsiteY729" fmla="*/ 3846121 h 4305008"/>
              <a:gd name="connsiteX730" fmla="*/ 1466762 w 5593163"/>
              <a:gd name="connsiteY730" fmla="*/ 3754390 h 4305008"/>
              <a:gd name="connsiteX731" fmla="*/ 1467303 w 5593163"/>
              <a:gd name="connsiteY731" fmla="*/ 3747753 h 4305008"/>
              <a:gd name="connsiteX732" fmla="*/ 1467808 w 5593163"/>
              <a:gd name="connsiteY732" fmla="*/ 3747690 h 4305008"/>
              <a:gd name="connsiteX733" fmla="*/ 2157974 w 5593163"/>
              <a:gd name="connsiteY733" fmla="*/ 3060092 h 4305008"/>
              <a:gd name="connsiteX734" fmla="*/ 2158091 w 5593163"/>
              <a:gd name="connsiteY734" fmla="*/ 3058953 h 4305008"/>
              <a:gd name="connsiteX735" fmla="*/ 2174304 w 5593163"/>
              <a:gd name="connsiteY735" fmla="*/ 3057426 h 4305008"/>
              <a:gd name="connsiteX736" fmla="*/ 2269765 w 5593163"/>
              <a:gd name="connsiteY736" fmla="*/ 3048432 h 4305008"/>
              <a:gd name="connsiteX737" fmla="*/ 2286853 w 5593163"/>
              <a:gd name="connsiteY737" fmla="*/ 3046822 h 4305008"/>
              <a:gd name="connsiteX738" fmla="*/ 2286879 w 5593163"/>
              <a:gd name="connsiteY738" fmla="*/ 3047312 h 4305008"/>
              <a:gd name="connsiteX739" fmla="*/ 2287377 w 5593163"/>
              <a:gd name="connsiteY739" fmla="*/ 3047280 h 4305008"/>
              <a:gd name="connsiteX740" fmla="*/ 2287971 w 5593163"/>
              <a:gd name="connsiteY740" fmla="*/ 3058630 h 4305008"/>
              <a:gd name="connsiteX741" fmla="*/ 2286600 w 5593163"/>
              <a:gd name="connsiteY741" fmla="*/ 3075472 h 4305008"/>
              <a:gd name="connsiteX742" fmla="*/ 2279133 w 5593163"/>
              <a:gd name="connsiteY742" fmla="*/ 3167222 h 4305008"/>
              <a:gd name="connsiteX743" fmla="*/ 2278595 w 5593163"/>
              <a:gd name="connsiteY743" fmla="*/ 3173846 h 4305008"/>
              <a:gd name="connsiteX744" fmla="*/ 2278089 w 5593163"/>
              <a:gd name="connsiteY744" fmla="*/ 3173908 h 4305008"/>
              <a:gd name="connsiteX745" fmla="*/ 1587923 w 5593163"/>
              <a:gd name="connsiteY745" fmla="*/ 3861506 h 4305008"/>
              <a:gd name="connsiteX746" fmla="*/ 1587807 w 5593163"/>
              <a:gd name="connsiteY746" fmla="*/ 3862645 h 4305008"/>
              <a:gd name="connsiteX747" fmla="*/ 1571591 w 5593163"/>
              <a:gd name="connsiteY747" fmla="*/ 3864173 h 4305008"/>
              <a:gd name="connsiteX748" fmla="*/ 1476164 w 5593163"/>
              <a:gd name="connsiteY748" fmla="*/ 3873164 h 4305008"/>
              <a:gd name="connsiteX749" fmla="*/ 1459046 w 5593163"/>
              <a:gd name="connsiteY749" fmla="*/ 3874777 h 4305008"/>
              <a:gd name="connsiteX750" fmla="*/ 1459020 w 5593163"/>
              <a:gd name="connsiteY750" fmla="*/ 3874286 h 4305008"/>
              <a:gd name="connsiteX751" fmla="*/ 1458521 w 5593163"/>
              <a:gd name="connsiteY751" fmla="*/ 3874319 h 4305008"/>
              <a:gd name="connsiteX752" fmla="*/ 1457928 w 5593163"/>
              <a:gd name="connsiteY752" fmla="*/ 3862969 h 4305008"/>
              <a:gd name="connsiteX753" fmla="*/ 750739 w 5593163"/>
              <a:gd name="connsiteY753" fmla="*/ 1181049 h 4305008"/>
              <a:gd name="connsiteX754" fmla="*/ 1294048 w 5593163"/>
              <a:gd name="connsiteY754" fmla="*/ 636203 h 4305008"/>
              <a:gd name="connsiteX755" fmla="*/ 750739 w 5593163"/>
              <a:gd name="connsiteY755" fmla="*/ 1181049 h 4305008"/>
              <a:gd name="connsiteX756" fmla="*/ 750739 w 5593163"/>
              <a:gd name="connsiteY756" fmla="*/ 1493690 h 4305008"/>
              <a:gd name="connsiteX757" fmla="*/ 1294048 w 5593163"/>
              <a:gd name="connsiteY757" fmla="*/ 2034258 h 4305008"/>
              <a:gd name="connsiteX758" fmla="*/ 750739 w 5593163"/>
              <a:gd name="connsiteY758" fmla="*/ 1493690 h 4305008"/>
              <a:gd name="connsiteX759" fmla="*/ 750739 w 5593163"/>
              <a:gd name="connsiteY759" fmla="*/ 2877874 h 4305008"/>
              <a:gd name="connsiteX760" fmla="*/ 1294048 w 5593163"/>
              <a:gd name="connsiteY760" fmla="*/ 2333028 h 4305008"/>
              <a:gd name="connsiteX761" fmla="*/ 750739 w 5593163"/>
              <a:gd name="connsiteY761" fmla="*/ 2877874 h 4305008"/>
              <a:gd name="connsiteX762" fmla="*/ 750739 w 5593163"/>
              <a:gd name="connsiteY762" fmla="*/ 3190516 h 4305008"/>
              <a:gd name="connsiteX763" fmla="*/ 1294048 w 5593163"/>
              <a:gd name="connsiteY763" fmla="*/ 3731083 h 4305008"/>
              <a:gd name="connsiteX764" fmla="*/ 750739 w 5593163"/>
              <a:gd name="connsiteY764" fmla="*/ 3190516 h 4305008"/>
              <a:gd name="connsiteX765" fmla="*/ 718720 w 5593163"/>
              <a:gd name="connsiteY765" fmla="*/ 4305008 h 4305008"/>
              <a:gd name="connsiteX766" fmla="*/ 747165 w 5593163"/>
              <a:gd name="connsiteY766" fmla="*/ 4255797 h 4305008"/>
              <a:gd name="connsiteX767" fmla="*/ 1307418 w 5593163"/>
              <a:gd name="connsiteY767" fmla="*/ 3898397 h 4305008"/>
              <a:gd name="connsiteX768" fmla="*/ 1307535 w 5593163"/>
              <a:gd name="connsiteY768" fmla="*/ 3897249 h 4305008"/>
              <a:gd name="connsiteX769" fmla="*/ 1323748 w 5593163"/>
              <a:gd name="connsiteY769" fmla="*/ 3895710 h 4305008"/>
              <a:gd name="connsiteX770" fmla="*/ 1419209 w 5593163"/>
              <a:gd name="connsiteY770" fmla="*/ 3886645 h 4305008"/>
              <a:gd name="connsiteX771" fmla="*/ 1436297 w 5593163"/>
              <a:gd name="connsiteY771" fmla="*/ 3885022 h 4305008"/>
              <a:gd name="connsiteX772" fmla="*/ 1436323 w 5593163"/>
              <a:gd name="connsiteY772" fmla="*/ 3885516 h 4305008"/>
              <a:gd name="connsiteX773" fmla="*/ 1436821 w 5593163"/>
              <a:gd name="connsiteY773" fmla="*/ 3885483 h 4305008"/>
              <a:gd name="connsiteX774" fmla="*/ 1437415 w 5593163"/>
              <a:gd name="connsiteY774" fmla="*/ 3896923 h 4305008"/>
              <a:gd name="connsiteX775" fmla="*/ 1436044 w 5593163"/>
              <a:gd name="connsiteY775" fmla="*/ 3913899 h 4305008"/>
              <a:gd name="connsiteX776" fmla="*/ 1428577 w 5593163"/>
              <a:gd name="connsiteY776" fmla="*/ 4006375 h 4305008"/>
              <a:gd name="connsiteX777" fmla="*/ 1428039 w 5593163"/>
              <a:gd name="connsiteY777" fmla="*/ 4013051 h 4305008"/>
              <a:gd name="connsiteX778" fmla="*/ 1427533 w 5593163"/>
              <a:gd name="connsiteY778" fmla="*/ 4013114 h 4305008"/>
              <a:gd name="connsiteX779" fmla="*/ 1352416 w 5593163"/>
              <a:gd name="connsiteY779" fmla="*/ 4254710 h 4305008"/>
              <a:gd name="connsiteX780" fmla="*/ 1322295 w 5593163"/>
              <a:gd name="connsiteY780" fmla="*/ 4305008 h 4305008"/>
              <a:gd name="connsiteX781" fmla="*/ 1168185 w 5593163"/>
              <a:gd name="connsiteY781" fmla="*/ 4305008 h 4305008"/>
              <a:gd name="connsiteX782" fmla="*/ 1194867 w 5593163"/>
              <a:gd name="connsiteY782" fmla="*/ 4271827 h 4305008"/>
              <a:gd name="connsiteX783" fmla="*/ 1294048 w 5593163"/>
              <a:gd name="connsiteY783" fmla="*/ 4029853 h 4305008"/>
              <a:gd name="connsiteX784" fmla="*/ 921894 w 5593163"/>
              <a:gd name="connsiteY784" fmla="*/ 4241205 h 4305008"/>
              <a:gd name="connsiteX785" fmla="*/ 869771 w 5593163"/>
              <a:gd name="connsiteY785" fmla="*/ 4305008 h 4305008"/>
              <a:gd name="connsiteX786" fmla="*/ 684209 w 5593163"/>
              <a:gd name="connsiteY786" fmla="*/ 0 h 4305008"/>
              <a:gd name="connsiteX787" fmla="*/ 832847 w 5593163"/>
              <a:gd name="connsiteY787" fmla="*/ 0 h 4305008"/>
              <a:gd name="connsiteX788" fmla="*/ 855075 w 5593163"/>
              <a:gd name="connsiteY788" fmla="*/ 44350 h 4305008"/>
              <a:gd name="connsiteX789" fmla="*/ 1294048 w 5593163"/>
              <a:gd name="connsiteY789" fmla="*/ 337433 h 4305008"/>
              <a:gd name="connsiteX790" fmla="*/ 1180541 w 5593163"/>
              <a:gd name="connsiteY790" fmla="*/ 76659 h 4305008"/>
              <a:gd name="connsiteX791" fmla="*/ 1112313 w 5593163"/>
              <a:gd name="connsiteY791" fmla="*/ 0 h 4305008"/>
              <a:gd name="connsiteX792" fmla="*/ 1280688 w 5593163"/>
              <a:gd name="connsiteY792" fmla="*/ 0 h 4305008"/>
              <a:gd name="connsiteX793" fmla="*/ 1343322 w 5593163"/>
              <a:gd name="connsiteY793" fmla="*/ 96778 h 4305008"/>
              <a:gd name="connsiteX794" fmla="*/ 1427534 w 5593163"/>
              <a:gd name="connsiteY794" fmla="*/ 354040 h 4305008"/>
              <a:gd name="connsiteX795" fmla="*/ 1428040 w 5593163"/>
              <a:gd name="connsiteY795" fmla="*/ 354102 h 4305008"/>
              <a:gd name="connsiteX796" fmla="*/ 1428580 w 5593163"/>
              <a:gd name="connsiteY796" fmla="*/ 360740 h 4305008"/>
              <a:gd name="connsiteX797" fmla="*/ 1436044 w 5593163"/>
              <a:gd name="connsiteY797" fmla="*/ 452471 h 4305008"/>
              <a:gd name="connsiteX798" fmla="*/ 1437415 w 5593163"/>
              <a:gd name="connsiteY798" fmla="*/ 469318 h 4305008"/>
              <a:gd name="connsiteX799" fmla="*/ 1436822 w 5593163"/>
              <a:gd name="connsiteY799" fmla="*/ 480669 h 4305008"/>
              <a:gd name="connsiteX800" fmla="*/ 1436323 w 5593163"/>
              <a:gd name="connsiteY800" fmla="*/ 480636 h 4305008"/>
              <a:gd name="connsiteX801" fmla="*/ 1436297 w 5593163"/>
              <a:gd name="connsiteY801" fmla="*/ 481127 h 4305008"/>
              <a:gd name="connsiteX802" fmla="*/ 1419178 w 5593163"/>
              <a:gd name="connsiteY802" fmla="*/ 479514 h 4305008"/>
              <a:gd name="connsiteX803" fmla="*/ 1323752 w 5593163"/>
              <a:gd name="connsiteY803" fmla="*/ 470523 h 4305008"/>
              <a:gd name="connsiteX804" fmla="*/ 1307535 w 5593163"/>
              <a:gd name="connsiteY804" fmla="*/ 468995 h 4305008"/>
              <a:gd name="connsiteX805" fmla="*/ 1307419 w 5593163"/>
              <a:gd name="connsiteY805" fmla="*/ 467856 h 4305008"/>
              <a:gd name="connsiteX806" fmla="*/ 736048 w 5593163"/>
              <a:gd name="connsiteY806" fmla="*/ 95636 h 4305008"/>
              <a:gd name="connsiteX807" fmla="*/ 607372 w 5593163"/>
              <a:gd name="connsiteY807" fmla="*/ 1313979 h 4305008"/>
              <a:gd name="connsiteX808" fmla="*/ 608742 w 5593163"/>
              <a:gd name="connsiteY808" fmla="*/ 1296998 h 4305008"/>
              <a:gd name="connsiteX809" fmla="*/ 616206 w 5593163"/>
              <a:gd name="connsiteY809" fmla="*/ 1204541 h 4305008"/>
              <a:gd name="connsiteX810" fmla="*/ 616747 w 5593163"/>
              <a:gd name="connsiteY810" fmla="*/ 1197851 h 4305008"/>
              <a:gd name="connsiteX811" fmla="*/ 617252 w 5593163"/>
              <a:gd name="connsiteY811" fmla="*/ 1197788 h 4305008"/>
              <a:gd name="connsiteX812" fmla="*/ 1307418 w 5593163"/>
              <a:gd name="connsiteY812" fmla="*/ 504747 h 4305008"/>
              <a:gd name="connsiteX813" fmla="*/ 1307535 w 5593163"/>
              <a:gd name="connsiteY813" fmla="*/ 503599 h 4305008"/>
              <a:gd name="connsiteX814" fmla="*/ 1323748 w 5593163"/>
              <a:gd name="connsiteY814" fmla="*/ 502060 h 4305008"/>
              <a:gd name="connsiteX815" fmla="*/ 1419209 w 5593163"/>
              <a:gd name="connsiteY815" fmla="*/ 492995 h 4305008"/>
              <a:gd name="connsiteX816" fmla="*/ 1436297 w 5593163"/>
              <a:gd name="connsiteY816" fmla="*/ 491372 h 4305008"/>
              <a:gd name="connsiteX817" fmla="*/ 1436323 w 5593163"/>
              <a:gd name="connsiteY817" fmla="*/ 491866 h 4305008"/>
              <a:gd name="connsiteX818" fmla="*/ 1436821 w 5593163"/>
              <a:gd name="connsiteY818" fmla="*/ 491833 h 4305008"/>
              <a:gd name="connsiteX819" fmla="*/ 1437415 w 5593163"/>
              <a:gd name="connsiteY819" fmla="*/ 503273 h 4305008"/>
              <a:gd name="connsiteX820" fmla="*/ 1436044 w 5593163"/>
              <a:gd name="connsiteY820" fmla="*/ 520249 h 4305008"/>
              <a:gd name="connsiteX821" fmla="*/ 1428577 w 5593163"/>
              <a:gd name="connsiteY821" fmla="*/ 612725 h 4305008"/>
              <a:gd name="connsiteX822" fmla="*/ 1428039 w 5593163"/>
              <a:gd name="connsiteY822" fmla="*/ 619401 h 4305008"/>
              <a:gd name="connsiteX823" fmla="*/ 1427533 w 5593163"/>
              <a:gd name="connsiteY823" fmla="*/ 619464 h 4305008"/>
              <a:gd name="connsiteX824" fmla="*/ 737367 w 5593163"/>
              <a:gd name="connsiteY824" fmla="*/ 1312505 h 4305008"/>
              <a:gd name="connsiteX825" fmla="*/ 737251 w 5593163"/>
              <a:gd name="connsiteY825" fmla="*/ 1313653 h 4305008"/>
              <a:gd name="connsiteX826" fmla="*/ 721035 w 5593163"/>
              <a:gd name="connsiteY826" fmla="*/ 1315193 h 4305008"/>
              <a:gd name="connsiteX827" fmla="*/ 625608 w 5593163"/>
              <a:gd name="connsiteY827" fmla="*/ 1324255 h 4305008"/>
              <a:gd name="connsiteX828" fmla="*/ 608490 w 5593163"/>
              <a:gd name="connsiteY828" fmla="*/ 1325881 h 4305008"/>
              <a:gd name="connsiteX829" fmla="*/ 608464 w 5593163"/>
              <a:gd name="connsiteY829" fmla="*/ 1325386 h 4305008"/>
              <a:gd name="connsiteX830" fmla="*/ 607965 w 5593163"/>
              <a:gd name="connsiteY830" fmla="*/ 1325419 h 4305008"/>
              <a:gd name="connsiteX831" fmla="*/ 607372 w 5593163"/>
              <a:gd name="connsiteY831" fmla="*/ 1313979 h 4305008"/>
              <a:gd name="connsiteX832" fmla="*/ 607372 w 5593163"/>
              <a:gd name="connsiteY832" fmla="*/ 1361805 h 4305008"/>
              <a:gd name="connsiteX833" fmla="*/ 607966 w 5593163"/>
              <a:gd name="connsiteY833" fmla="*/ 1350455 h 4305008"/>
              <a:gd name="connsiteX834" fmla="*/ 608464 w 5593163"/>
              <a:gd name="connsiteY834" fmla="*/ 1350487 h 4305008"/>
              <a:gd name="connsiteX835" fmla="*/ 608490 w 5593163"/>
              <a:gd name="connsiteY835" fmla="*/ 1349997 h 4305008"/>
              <a:gd name="connsiteX836" fmla="*/ 625577 w 5593163"/>
              <a:gd name="connsiteY836" fmla="*/ 1351607 h 4305008"/>
              <a:gd name="connsiteX837" fmla="*/ 721039 w 5593163"/>
              <a:gd name="connsiteY837" fmla="*/ 1360601 h 4305008"/>
              <a:gd name="connsiteX838" fmla="*/ 737251 w 5593163"/>
              <a:gd name="connsiteY838" fmla="*/ 1362128 h 4305008"/>
              <a:gd name="connsiteX839" fmla="*/ 737368 w 5593163"/>
              <a:gd name="connsiteY839" fmla="*/ 1363267 h 4305008"/>
              <a:gd name="connsiteX840" fmla="*/ 1427534 w 5593163"/>
              <a:gd name="connsiteY840" fmla="*/ 2050865 h 4305008"/>
              <a:gd name="connsiteX841" fmla="*/ 1428040 w 5593163"/>
              <a:gd name="connsiteY841" fmla="*/ 2050928 h 4305008"/>
              <a:gd name="connsiteX842" fmla="*/ 1428580 w 5593163"/>
              <a:gd name="connsiteY842" fmla="*/ 2057565 h 4305008"/>
              <a:gd name="connsiteX843" fmla="*/ 1436044 w 5593163"/>
              <a:gd name="connsiteY843" fmla="*/ 2149296 h 4305008"/>
              <a:gd name="connsiteX844" fmla="*/ 1437415 w 5593163"/>
              <a:gd name="connsiteY844" fmla="*/ 2166144 h 4305008"/>
              <a:gd name="connsiteX845" fmla="*/ 1436822 w 5593163"/>
              <a:gd name="connsiteY845" fmla="*/ 2177494 h 4305008"/>
              <a:gd name="connsiteX846" fmla="*/ 1436323 w 5593163"/>
              <a:gd name="connsiteY846" fmla="*/ 2177461 h 4305008"/>
              <a:gd name="connsiteX847" fmla="*/ 1436297 w 5593163"/>
              <a:gd name="connsiteY847" fmla="*/ 2177952 h 4305008"/>
              <a:gd name="connsiteX848" fmla="*/ 1419178 w 5593163"/>
              <a:gd name="connsiteY848" fmla="*/ 2176339 h 4305008"/>
              <a:gd name="connsiteX849" fmla="*/ 1323752 w 5593163"/>
              <a:gd name="connsiteY849" fmla="*/ 2167348 h 4305008"/>
              <a:gd name="connsiteX850" fmla="*/ 1307535 w 5593163"/>
              <a:gd name="connsiteY850" fmla="*/ 2165820 h 4305008"/>
              <a:gd name="connsiteX851" fmla="*/ 1307419 w 5593163"/>
              <a:gd name="connsiteY851" fmla="*/ 2164681 h 4305008"/>
              <a:gd name="connsiteX852" fmla="*/ 617253 w 5593163"/>
              <a:gd name="connsiteY852" fmla="*/ 1477083 h 4305008"/>
              <a:gd name="connsiteX853" fmla="*/ 616748 w 5593163"/>
              <a:gd name="connsiteY853" fmla="*/ 1477021 h 4305008"/>
              <a:gd name="connsiteX854" fmla="*/ 616209 w 5593163"/>
              <a:gd name="connsiteY854" fmla="*/ 1470397 h 4305008"/>
              <a:gd name="connsiteX855" fmla="*/ 608742 w 5593163"/>
              <a:gd name="connsiteY855" fmla="*/ 1378647 h 4305008"/>
              <a:gd name="connsiteX856" fmla="*/ 607372 w 5593163"/>
              <a:gd name="connsiteY856" fmla="*/ 1361805 h 4305008"/>
              <a:gd name="connsiteX857" fmla="*/ 607372 w 5593163"/>
              <a:gd name="connsiteY857" fmla="*/ 3010804 h 4305008"/>
              <a:gd name="connsiteX858" fmla="*/ 608742 w 5593163"/>
              <a:gd name="connsiteY858" fmla="*/ 2993823 h 4305008"/>
              <a:gd name="connsiteX859" fmla="*/ 616206 w 5593163"/>
              <a:gd name="connsiteY859" fmla="*/ 2901366 h 4305008"/>
              <a:gd name="connsiteX860" fmla="*/ 616747 w 5593163"/>
              <a:gd name="connsiteY860" fmla="*/ 2894676 h 4305008"/>
              <a:gd name="connsiteX861" fmla="*/ 617252 w 5593163"/>
              <a:gd name="connsiteY861" fmla="*/ 2894613 h 4305008"/>
              <a:gd name="connsiteX862" fmla="*/ 1307418 w 5593163"/>
              <a:gd name="connsiteY862" fmla="*/ 2201572 h 4305008"/>
              <a:gd name="connsiteX863" fmla="*/ 1307535 w 5593163"/>
              <a:gd name="connsiteY863" fmla="*/ 2200424 h 4305008"/>
              <a:gd name="connsiteX864" fmla="*/ 1323748 w 5593163"/>
              <a:gd name="connsiteY864" fmla="*/ 2198885 h 4305008"/>
              <a:gd name="connsiteX865" fmla="*/ 1419209 w 5593163"/>
              <a:gd name="connsiteY865" fmla="*/ 2189820 h 4305008"/>
              <a:gd name="connsiteX866" fmla="*/ 1436297 w 5593163"/>
              <a:gd name="connsiteY866" fmla="*/ 2188197 h 4305008"/>
              <a:gd name="connsiteX867" fmla="*/ 1436323 w 5593163"/>
              <a:gd name="connsiteY867" fmla="*/ 2188691 h 4305008"/>
              <a:gd name="connsiteX868" fmla="*/ 1436821 w 5593163"/>
              <a:gd name="connsiteY868" fmla="*/ 2188658 h 4305008"/>
              <a:gd name="connsiteX869" fmla="*/ 1437415 w 5593163"/>
              <a:gd name="connsiteY869" fmla="*/ 2200098 h 4305008"/>
              <a:gd name="connsiteX870" fmla="*/ 1436044 w 5593163"/>
              <a:gd name="connsiteY870" fmla="*/ 2217074 h 4305008"/>
              <a:gd name="connsiteX871" fmla="*/ 1428577 w 5593163"/>
              <a:gd name="connsiteY871" fmla="*/ 2309550 h 4305008"/>
              <a:gd name="connsiteX872" fmla="*/ 1428039 w 5593163"/>
              <a:gd name="connsiteY872" fmla="*/ 2316226 h 4305008"/>
              <a:gd name="connsiteX873" fmla="*/ 1427533 w 5593163"/>
              <a:gd name="connsiteY873" fmla="*/ 2316289 h 4305008"/>
              <a:gd name="connsiteX874" fmla="*/ 737367 w 5593163"/>
              <a:gd name="connsiteY874" fmla="*/ 3009330 h 4305008"/>
              <a:gd name="connsiteX875" fmla="*/ 737251 w 5593163"/>
              <a:gd name="connsiteY875" fmla="*/ 3010478 h 4305008"/>
              <a:gd name="connsiteX876" fmla="*/ 721035 w 5593163"/>
              <a:gd name="connsiteY876" fmla="*/ 3012018 h 4305008"/>
              <a:gd name="connsiteX877" fmla="*/ 625608 w 5593163"/>
              <a:gd name="connsiteY877" fmla="*/ 3021080 h 4305008"/>
              <a:gd name="connsiteX878" fmla="*/ 608490 w 5593163"/>
              <a:gd name="connsiteY878" fmla="*/ 3022706 h 4305008"/>
              <a:gd name="connsiteX879" fmla="*/ 608464 w 5593163"/>
              <a:gd name="connsiteY879" fmla="*/ 3022211 h 4305008"/>
              <a:gd name="connsiteX880" fmla="*/ 607965 w 5593163"/>
              <a:gd name="connsiteY880" fmla="*/ 3022244 h 4305008"/>
              <a:gd name="connsiteX881" fmla="*/ 607372 w 5593163"/>
              <a:gd name="connsiteY881" fmla="*/ 3010804 h 4305008"/>
              <a:gd name="connsiteX882" fmla="*/ 607372 w 5593163"/>
              <a:gd name="connsiteY882" fmla="*/ 3058630 h 4305008"/>
              <a:gd name="connsiteX883" fmla="*/ 607966 w 5593163"/>
              <a:gd name="connsiteY883" fmla="*/ 3047280 h 4305008"/>
              <a:gd name="connsiteX884" fmla="*/ 608464 w 5593163"/>
              <a:gd name="connsiteY884" fmla="*/ 3047312 h 4305008"/>
              <a:gd name="connsiteX885" fmla="*/ 608490 w 5593163"/>
              <a:gd name="connsiteY885" fmla="*/ 3046822 h 4305008"/>
              <a:gd name="connsiteX886" fmla="*/ 625577 w 5593163"/>
              <a:gd name="connsiteY886" fmla="*/ 3048432 h 4305008"/>
              <a:gd name="connsiteX887" fmla="*/ 721039 w 5593163"/>
              <a:gd name="connsiteY887" fmla="*/ 3057426 h 4305008"/>
              <a:gd name="connsiteX888" fmla="*/ 737251 w 5593163"/>
              <a:gd name="connsiteY888" fmla="*/ 3058953 h 4305008"/>
              <a:gd name="connsiteX889" fmla="*/ 737368 w 5593163"/>
              <a:gd name="connsiteY889" fmla="*/ 3060092 h 4305008"/>
              <a:gd name="connsiteX890" fmla="*/ 1427534 w 5593163"/>
              <a:gd name="connsiteY890" fmla="*/ 3747690 h 4305008"/>
              <a:gd name="connsiteX891" fmla="*/ 1428040 w 5593163"/>
              <a:gd name="connsiteY891" fmla="*/ 3747753 h 4305008"/>
              <a:gd name="connsiteX892" fmla="*/ 1428580 w 5593163"/>
              <a:gd name="connsiteY892" fmla="*/ 3754390 h 4305008"/>
              <a:gd name="connsiteX893" fmla="*/ 1436044 w 5593163"/>
              <a:gd name="connsiteY893" fmla="*/ 3846121 h 4305008"/>
              <a:gd name="connsiteX894" fmla="*/ 1437415 w 5593163"/>
              <a:gd name="connsiteY894" fmla="*/ 3862969 h 4305008"/>
              <a:gd name="connsiteX895" fmla="*/ 1436822 w 5593163"/>
              <a:gd name="connsiteY895" fmla="*/ 3874319 h 4305008"/>
              <a:gd name="connsiteX896" fmla="*/ 1436323 w 5593163"/>
              <a:gd name="connsiteY896" fmla="*/ 3874286 h 4305008"/>
              <a:gd name="connsiteX897" fmla="*/ 1436297 w 5593163"/>
              <a:gd name="connsiteY897" fmla="*/ 3874777 h 4305008"/>
              <a:gd name="connsiteX898" fmla="*/ 1419178 w 5593163"/>
              <a:gd name="connsiteY898" fmla="*/ 3873164 h 4305008"/>
              <a:gd name="connsiteX899" fmla="*/ 1323752 w 5593163"/>
              <a:gd name="connsiteY899" fmla="*/ 3864173 h 4305008"/>
              <a:gd name="connsiteX900" fmla="*/ 1307535 w 5593163"/>
              <a:gd name="connsiteY900" fmla="*/ 3862645 h 4305008"/>
              <a:gd name="connsiteX901" fmla="*/ 1307419 w 5593163"/>
              <a:gd name="connsiteY901" fmla="*/ 3861506 h 4305008"/>
              <a:gd name="connsiteX902" fmla="*/ 617253 w 5593163"/>
              <a:gd name="connsiteY902" fmla="*/ 3173908 h 4305008"/>
              <a:gd name="connsiteX903" fmla="*/ 616748 w 5593163"/>
              <a:gd name="connsiteY903" fmla="*/ 3173846 h 4305008"/>
              <a:gd name="connsiteX904" fmla="*/ 616209 w 5593163"/>
              <a:gd name="connsiteY904" fmla="*/ 3167222 h 4305008"/>
              <a:gd name="connsiteX905" fmla="*/ 608742 w 5593163"/>
              <a:gd name="connsiteY905" fmla="*/ 3075472 h 4305008"/>
              <a:gd name="connsiteX906" fmla="*/ 607372 w 5593163"/>
              <a:gd name="connsiteY906" fmla="*/ 3058630 h 4305008"/>
              <a:gd name="connsiteX907" fmla="*/ 0 w 5593163"/>
              <a:gd name="connsiteY907" fmla="*/ 116373 h 4305008"/>
              <a:gd name="connsiteX908" fmla="*/ 0 w 5593163"/>
              <a:gd name="connsiteY908" fmla="*/ 0 h 4305008"/>
              <a:gd name="connsiteX909" fmla="*/ 90880 w 5593163"/>
              <a:gd name="connsiteY909" fmla="*/ 0 h 4305008"/>
              <a:gd name="connsiteX910" fmla="*/ 22652 w 5593163"/>
              <a:gd name="connsiteY910" fmla="*/ 76659 h 4305008"/>
              <a:gd name="connsiteX911" fmla="*/ 0 w 5593163"/>
              <a:gd name="connsiteY911" fmla="*/ 443121 h 4305008"/>
              <a:gd name="connsiteX912" fmla="*/ 0 w 5593163"/>
              <a:gd name="connsiteY912" fmla="*/ 311637 h 4305008"/>
              <a:gd name="connsiteX913" fmla="*/ 82171 w 5593163"/>
              <a:gd name="connsiteY913" fmla="*/ 276703 h 4305008"/>
              <a:gd name="connsiteX914" fmla="*/ 348118 w 5593163"/>
              <a:gd name="connsiteY914" fmla="*/ 44350 h 4305008"/>
              <a:gd name="connsiteX915" fmla="*/ 370347 w 5593163"/>
              <a:gd name="connsiteY915" fmla="*/ 0 h 4305008"/>
              <a:gd name="connsiteX916" fmla="*/ 518984 w 5593163"/>
              <a:gd name="connsiteY916" fmla="*/ 0 h 4305008"/>
              <a:gd name="connsiteX917" fmla="*/ 467145 w 5593163"/>
              <a:gd name="connsiteY917" fmla="*/ 95636 h 4305008"/>
              <a:gd name="connsiteX918" fmla="*/ 13323 w 5593163"/>
              <a:gd name="connsiteY918" fmla="*/ 439959 h 4305008"/>
              <a:gd name="connsiteX919" fmla="*/ 0 w 5593163"/>
              <a:gd name="connsiteY919" fmla="*/ 1070142 h 4305008"/>
              <a:gd name="connsiteX920" fmla="*/ 0 w 5593163"/>
              <a:gd name="connsiteY920" fmla="*/ 862064 h 4305008"/>
              <a:gd name="connsiteX921" fmla="*/ 31905 w 5593163"/>
              <a:gd name="connsiteY921" fmla="*/ 912052 h 4305008"/>
              <a:gd name="connsiteX922" fmla="*/ 452455 w 5593163"/>
              <a:gd name="connsiteY922" fmla="*/ 1181049 h 4305008"/>
              <a:gd name="connsiteX923" fmla="*/ 9316 w 5593163"/>
              <a:gd name="connsiteY923" fmla="*/ 665484 h 4305008"/>
              <a:gd name="connsiteX924" fmla="*/ 0 w 5593163"/>
              <a:gd name="connsiteY924" fmla="*/ 662760 h 4305008"/>
              <a:gd name="connsiteX925" fmla="*/ 0 w 5593163"/>
              <a:gd name="connsiteY925" fmla="*/ 530567 h 4305008"/>
              <a:gd name="connsiteX926" fmla="*/ 26399 w 5593163"/>
              <a:gd name="connsiteY926" fmla="*/ 537107 h 4305008"/>
              <a:gd name="connsiteX927" fmla="*/ 585941 w 5593163"/>
              <a:gd name="connsiteY927" fmla="*/ 1197788 h 4305008"/>
              <a:gd name="connsiteX928" fmla="*/ 586447 w 5593163"/>
              <a:gd name="connsiteY928" fmla="*/ 1197851 h 4305008"/>
              <a:gd name="connsiteX929" fmla="*/ 586987 w 5593163"/>
              <a:gd name="connsiteY929" fmla="*/ 1204541 h 4305008"/>
              <a:gd name="connsiteX930" fmla="*/ 594451 w 5593163"/>
              <a:gd name="connsiteY930" fmla="*/ 1296998 h 4305008"/>
              <a:gd name="connsiteX931" fmla="*/ 595822 w 5593163"/>
              <a:gd name="connsiteY931" fmla="*/ 1313979 h 4305008"/>
              <a:gd name="connsiteX932" fmla="*/ 595229 w 5593163"/>
              <a:gd name="connsiteY932" fmla="*/ 1325419 h 4305008"/>
              <a:gd name="connsiteX933" fmla="*/ 594730 w 5593163"/>
              <a:gd name="connsiteY933" fmla="*/ 1325386 h 4305008"/>
              <a:gd name="connsiteX934" fmla="*/ 594704 w 5593163"/>
              <a:gd name="connsiteY934" fmla="*/ 1325881 h 4305008"/>
              <a:gd name="connsiteX935" fmla="*/ 577585 w 5593163"/>
              <a:gd name="connsiteY935" fmla="*/ 1324255 h 4305008"/>
              <a:gd name="connsiteX936" fmla="*/ 482159 w 5593163"/>
              <a:gd name="connsiteY936" fmla="*/ 1315193 h 4305008"/>
              <a:gd name="connsiteX937" fmla="*/ 465942 w 5593163"/>
              <a:gd name="connsiteY937" fmla="*/ 1313653 h 4305008"/>
              <a:gd name="connsiteX938" fmla="*/ 465826 w 5593163"/>
              <a:gd name="connsiteY938" fmla="*/ 1312505 h 4305008"/>
              <a:gd name="connsiteX939" fmla="*/ 5028 w 5593163"/>
              <a:gd name="connsiteY939" fmla="*/ 1076034 h 4305008"/>
              <a:gd name="connsiteX940" fmla="*/ 0 w 5593163"/>
              <a:gd name="connsiteY940" fmla="*/ 2139063 h 4305008"/>
              <a:gd name="connsiteX941" fmla="*/ 0 w 5593163"/>
              <a:gd name="connsiteY941" fmla="*/ 2007909 h 4305008"/>
              <a:gd name="connsiteX942" fmla="*/ 9314 w 5593163"/>
              <a:gd name="connsiteY942" fmla="*/ 2005207 h 4305008"/>
              <a:gd name="connsiteX943" fmla="*/ 452453 w 5593163"/>
              <a:gd name="connsiteY943" fmla="*/ 1493690 h 4305008"/>
              <a:gd name="connsiteX944" fmla="*/ 31903 w 5593163"/>
              <a:gd name="connsiteY944" fmla="*/ 1760575 h 4305008"/>
              <a:gd name="connsiteX945" fmla="*/ 0 w 5593163"/>
              <a:gd name="connsiteY945" fmla="*/ 1810167 h 4305008"/>
              <a:gd name="connsiteX946" fmla="*/ 0 w 5593163"/>
              <a:gd name="connsiteY946" fmla="*/ 1603724 h 4305008"/>
              <a:gd name="connsiteX947" fmla="*/ 5025 w 5593163"/>
              <a:gd name="connsiteY947" fmla="*/ 1597880 h 4305008"/>
              <a:gd name="connsiteX948" fmla="*/ 465823 w 5593163"/>
              <a:gd name="connsiteY948" fmla="*/ 1363267 h 4305008"/>
              <a:gd name="connsiteX949" fmla="*/ 465940 w 5593163"/>
              <a:gd name="connsiteY949" fmla="*/ 1362128 h 4305008"/>
              <a:gd name="connsiteX950" fmla="*/ 482153 w 5593163"/>
              <a:gd name="connsiteY950" fmla="*/ 1360601 h 4305008"/>
              <a:gd name="connsiteX951" fmla="*/ 577614 w 5593163"/>
              <a:gd name="connsiteY951" fmla="*/ 1351607 h 4305008"/>
              <a:gd name="connsiteX952" fmla="*/ 594702 w 5593163"/>
              <a:gd name="connsiteY952" fmla="*/ 1349997 h 4305008"/>
              <a:gd name="connsiteX953" fmla="*/ 594728 w 5593163"/>
              <a:gd name="connsiteY953" fmla="*/ 1350487 h 4305008"/>
              <a:gd name="connsiteX954" fmla="*/ 595226 w 5593163"/>
              <a:gd name="connsiteY954" fmla="*/ 1350455 h 4305008"/>
              <a:gd name="connsiteX955" fmla="*/ 595820 w 5593163"/>
              <a:gd name="connsiteY955" fmla="*/ 1361805 h 4305008"/>
              <a:gd name="connsiteX956" fmla="*/ 594449 w 5593163"/>
              <a:gd name="connsiteY956" fmla="*/ 1378647 h 4305008"/>
              <a:gd name="connsiteX957" fmla="*/ 586982 w 5593163"/>
              <a:gd name="connsiteY957" fmla="*/ 1470397 h 4305008"/>
              <a:gd name="connsiteX958" fmla="*/ 586444 w 5593163"/>
              <a:gd name="connsiteY958" fmla="*/ 1477021 h 4305008"/>
              <a:gd name="connsiteX959" fmla="*/ 585938 w 5593163"/>
              <a:gd name="connsiteY959" fmla="*/ 1477083 h 4305008"/>
              <a:gd name="connsiteX960" fmla="*/ 26396 w 5593163"/>
              <a:gd name="connsiteY960" fmla="*/ 2132575 h 4305008"/>
              <a:gd name="connsiteX961" fmla="*/ 0 w 5593163"/>
              <a:gd name="connsiteY961" fmla="*/ 2766967 h 4305008"/>
              <a:gd name="connsiteX962" fmla="*/ 0 w 5593163"/>
              <a:gd name="connsiteY962" fmla="*/ 2558889 h 4305008"/>
              <a:gd name="connsiteX963" fmla="*/ 31905 w 5593163"/>
              <a:gd name="connsiteY963" fmla="*/ 2608877 h 4305008"/>
              <a:gd name="connsiteX964" fmla="*/ 452455 w 5593163"/>
              <a:gd name="connsiteY964" fmla="*/ 2877874 h 4305008"/>
              <a:gd name="connsiteX965" fmla="*/ 9316 w 5593163"/>
              <a:gd name="connsiteY965" fmla="*/ 2362309 h 4305008"/>
              <a:gd name="connsiteX966" fmla="*/ 0 w 5593163"/>
              <a:gd name="connsiteY966" fmla="*/ 2359585 h 4305008"/>
              <a:gd name="connsiteX967" fmla="*/ 0 w 5593163"/>
              <a:gd name="connsiteY967" fmla="*/ 2227392 h 4305008"/>
              <a:gd name="connsiteX968" fmla="*/ 26399 w 5593163"/>
              <a:gd name="connsiteY968" fmla="*/ 2233932 h 4305008"/>
              <a:gd name="connsiteX969" fmla="*/ 585941 w 5593163"/>
              <a:gd name="connsiteY969" fmla="*/ 2894613 h 4305008"/>
              <a:gd name="connsiteX970" fmla="*/ 586447 w 5593163"/>
              <a:gd name="connsiteY970" fmla="*/ 2894676 h 4305008"/>
              <a:gd name="connsiteX971" fmla="*/ 586987 w 5593163"/>
              <a:gd name="connsiteY971" fmla="*/ 2901366 h 4305008"/>
              <a:gd name="connsiteX972" fmla="*/ 594451 w 5593163"/>
              <a:gd name="connsiteY972" fmla="*/ 2993823 h 4305008"/>
              <a:gd name="connsiteX973" fmla="*/ 595822 w 5593163"/>
              <a:gd name="connsiteY973" fmla="*/ 3010804 h 4305008"/>
              <a:gd name="connsiteX974" fmla="*/ 595229 w 5593163"/>
              <a:gd name="connsiteY974" fmla="*/ 3022244 h 4305008"/>
              <a:gd name="connsiteX975" fmla="*/ 594730 w 5593163"/>
              <a:gd name="connsiteY975" fmla="*/ 3022211 h 4305008"/>
              <a:gd name="connsiteX976" fmla="*/ 594704 w 5593163"/>
              <a:gd name="connsiteY976" fmla="*/ 3022706 h 4305008"/>
              <a:gd name="connsiteX977" fmla="*/ 577585 w 5593163"/>
              <a:gd name="connsiteY977" fmla="*/ 3021080 h 4305008"/>
              <a:gd name="connsiteX978" fmla="*/ 482159 w 5593163"/>
              <a:gd name="connsiteY978" fmla="*/ 3012018 h 4305008"/>
              <a:gd name="connsiteX979" fmla="*/ 465942 w 5593163"/>
              <a:gd name="connsiteY979" fmla="*/ 3010478 h 4305008"/>
              <a:gd name="connsiteX980" fmla="*/ 465826 w 5593163"/>
              <a:gd name="connsiteY980" fmla="*/ 3009330 h 4305008"/>
              <a:gd name="connsiteX981" fmla="*/ 5028 w 5593163"/>
              <a:gd name="connsiteY981" fmla="*/ 2772859 h 4305008"/>
              <a:gd name="connsiteX982" fmla="*/ 0 w 5593163"/>
              <a:gd name="connsiteY982" fmla="*/ 3835888 h 4305008"/>
              <a:gd name="connsiteX983" fmla="*/ 0 w 5593163"/>
              <a:gd name="connsiteY983" fmla="*/ 3704734 h 4305008"/>
              <a:gd name="connsiteX984" fmla="*/ 9314 w 5593163"/>
              <a:gd name="connsiteY984" fmla="*/ 3702032 h 4305008"/>
              <a:gd name="connsiteX985" fmla="*/ 452453 w 5593163"/>
              <a:gd name="connsiteY985" fmla="*/ 3190516 h 4305008"/>
              <a:gd name="connsiteX986" fmla="*/ 31903 w 5593163"/>
              <a:gd name="connsiteY986" fmla="*/ 3457400 h 4305008"/>
              <a:gd name="connsiteX987" fmla="*/ 0 w 5593163"/>
              <a:gd name="connsiteY987" fmla="*/ 3506992 h 4305008"/>
              <a:gd name="connsiteX988" fmla="*/ 0 w 5593163"/>
              <a:gd name="connsiteY988" fmla="*/ 3300549 h 4305008"/>
              <a:gd name="connsiteX989" fmla="*/ 5025 w 5593163"/>
              <a:gd name="connsiteY989" fmla="*/ 3294705 h 4305008"/>
              <a:gd name="connsiteX990" fmla="*/ 465823 w 5593163"/>
              <a:gd name="connsiteY990" fmla="*/ 3060092 h 4305008"/>
              <a:gd name="connsiteX991" fmla="*/ 465940 w 5593163"/>
              <a:gd name="connsiteY991" fmla="*/ 3058953 h 4305008"/>
              <a:gd name="connsiteX992" fmla="*/ 482153 w 5593163"/>
              <a:gd name="connsiteY992" fmla="*/ 3057426 h 4305008"/>
              <a:gd name="connsiteX993" fmla="*/ 577614 w 5593163"/>
              <a:gd name="connsiteY993" fmla="*/ 3048432 h 4305008"/>
              <a:gd name="connsiteX994" fmla="*/ 594702 w 5593163"/>
              <a:gd name="connsiteY994" fmla="*/ 3046822 h 4305008"/>
              <a:gd name="connsiteX995" fmla="*/ 594728 w 5593163"/>
              <a:gd name="connsiteY995" fmla="*/ 3047312 h 4305008"/>
              <a:gd name="connsiteX996" fmla="*/ 595226 w 5593163"/>
              <a:gd name="connsiteY996" fmla="*/ 3047280 h 4305008"/>
              <a:gd name="connsiteX997" fmla="*/ 595820 w 5593163"/>
              <a:gd name="connsiteY997" fmla="*/ 3058630 h 4305008"/>
              <a:gd name="connsiteX998" fmla="*/ 594449 w 5593163"/>
              <a:gd name="connsiteY998" fmla="*/ 3075472 h 4305008"/>
              <a:gd name="connsiteX999" fmla="*/ 586982 w 5593163"/>
              <a:gd name="connsiteY999" fmla="*/ 3167222 h 4305008"/>
              <a:gd name="connsiteX1000" fmla="*/ 586444 w 5593163"/>
              <a:gd name="connsiteY1000" fmla="*/ 3173846 h 4305008"/>
              <a:gd name="connsiteX1001" fmla="*/ 585938 w 5593163"/>
              <a:gd name="connsiteY1001" fmla="*/ 3173908 h 4305008"/>
              <a:gd name="connsiteX1002" fmla="*/ 26396 w 5593163"/>
              <a:gd name="connsiteY1002" fmla="*/ 3829400 h 4305008"/>
              <a:gd name="connsiteX1003" fmla="*/ 0 w 5593163"/>
              <a:gd name="connsiteY1003" fmla="*/ 4056079 h 4305008"/>
              <a:gd name="connsiteX1004" fmla="*/ 0 w 5593163"/>
              <a:gd name="connsiteY1004" fmla="*/ 3923091 h 4305008"/>
              <a:gd name="connsiteX1005" fmla="*/ 9850 w 5593163"/>
              <a:gd name="connsiteY1005" fmla="*/ 3925425 h 4305008"/>
              <a:gd name="connsiteX1006" fmla="*/ 456028 w 5593163"/>
              <a:gd name="connsiteY1006" fmla="*/ 4255797 h 4305008"/>
              <a:gd name="connsiteX1007" fmla="*/ 484473 w 5593163"/>
              <a:gd name="connsiteY1007" fmla="*/ 4305008 h 4305008"/>
              <a:gd name="connsiteX1008" fmla="*/ 333423 w 5593163"/>
              <a:gd name="connsiteY1008" fmla="*/ 4305008 h 4305008"/>
              <a:gd name="connsiteX1009" fmla="*/ 281300 w 5593163"/>
              <a:gd name="connsiteY1009" fmla="*/ 4241205 h 4305008"/>
              <a:gd name="connsiteX1010" fmla="*/ 75476 w 5593163"/>
              <a:gd name="connsiteY1010" fmla="*/ 4087725 h 4305008"/>
              <a:gd name="connsiteX1011" fmla="*/ 0 w 5593163"/>
              <a:gd name="connsiteY1011" fmla="*/ 4305008 h 4305008"/>
              <a:gd name="connsiteX1012" fmla="*/ 0 w 5593163"/>
              <a:gd name="connsiteY1012" fmla="*/ 4256099 h 4305008"/>
              <a:gd name="connsiteX1013" fmla="*/ 8327 w 5593163"/>
              <a:gd name="connsiteY1013" fmla="*/ 4271827 h 4305008"/>
              <a:gd name="connsiteX1014" fmla="*/ 35009 w 5593163"/>
              <a:gd name="connsiteY1014" fmla="*/ 4305008 h 4305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Lst>
            <a:rect l="l" t="t" r="r" b="b"/>
            <a:pathLst>
              <a:path w="5593163" h="4305008">
                <a:moveTo>
                  <a:pt x="4985599" y="636203"/>
                </a:moveTo>
                <a:cubicBezTo>
                  <a:pt x="5038875" y="907109"/>
                  <a:pt x="5253718" y="1121906"/>
                  <a:pt x="5528908" y="1181049"/>
                </a:cubicBezTo>
                <a:cubicBezTo>
                  <a:pt x="5475633" y="910143"/>
                  <a:pt x="5260789" y="695346"/>
                  <a:pt x="4985599" y="636203"/>
                </a:cubicBezTo>
                <a:close/>
                <a:moveTo>
                  <a:pt x="4985599" y="2333028"/>
                </a:moveTo>
                <a:cubicBezTo>
                  <a:pt x="5038875" y="2603934"/>
                  <a:pt x="5253718" y="2818731"/>
                  <a:pt x="5528908" y="2877874"/>
                </a:cubicBezTo>
                <a:cubicBezTo>
                  <a:pt x="5475633" y="2606968"/>
                  <a:pt x="5260789" y="2392171"/>
                  <a:pt x="4985599" y="2333028"/>
                </a:cubicBezTo>
                <a:close/>
                <a:moveTo>
                  <a:pt x="4985597" y="2034258"/>
                </a:moveTo>
                <a:cubicBezTo>
                  <a:pt x="5260787" y="1975579"/>
                  <a:pt x="5475630" y="1762469"/>
                  <a:pt x="5528906" y="1493690"/>
                </a:cubicBezTo>
                <a:cubicBezTo>
                  <a:pt x="5253716" y="1552369"/>
                  <a:pt x="5038872" y="1765479"/>
                  <a:pt x="4985597" y="2034258"/>
                </a:cubicBezTo>
                <a:close/>
                <a:moveTo>
                  <a:pt x="4985597" y="3731083"/>
                </a:moveTo>
                <a:cubicBezTo>
                  <a:pt x="5260787" y="3672404"/>
                  <a:pt x="5475630" y="3459294"/>
                  <a:pt x="5528906" y="3190516"/>
                </a:cubicBezTo>
                <a:cubicBezTo>
                  <a:pt x="5253716" y="3249194"/>
                  <a:pt x="5038872" y="3462304"/>
                  <a:pt x="4985597" y="3731083"/>
                </a:cubicBezTo>
                <a:close/>
                <a:moveTo>
                  <a:pt x="4842232" y="503273"/>
                </a:moveTo>
                <a:lnTo>
                  <a:pt x="4842826" y="491833"/>
                </a:lnTo>
                <a:lnTo>
                  <a:pt x="4843324" y="491866"/>
                </a:lnTo>
                <a:lnTo>
                  <a:pt x="4843350" y="491372"/>
                </a:lnTo>
                <a:lnTo>
                  <a:pt x="4860437" y="492995"/>
                </a:lnTo>
                <a:cubicBezTo>
                  <a:pt x="4892823" y="493522"/>
                  <a:pt x="4924716" y="496503"/>
                  <a:pt x="4955899" y="502060"/>
                </a:cubicBezTo>
                <a:cubicBezTo>
                  <a:pt x="4961475" y="501641"/>
                  <a:pt x="4966803" y="502589"/>
                  <a:pt x="4972112" y="503599"/>
                </a:cubicBezTo>
                <a:lnTo>
                  <a:pt x="4972229" y="504747"/>
                </a:lnTo>
                <a:cubicBezTo>
                  <a:pt x="5241367" y="549296"/>
                  <a:pt x="5466735" y="718370"/>
                  <a:pt x="5583809" y="948988"/>
                </a:cubicBezTo>
                <a:lnTo>
                  <a:pt x="5593163" y="971822"/>
                </a:lnTo>
                <a:lnTo>
                  <a:pt x="5593163" y="1318474"/>
                </a:lnTo>
                <a:lnTo>
                  <a:pt x="5558612" y="1315193"/>
                </a:lnTo>
                <a:cubicBezTo>
                  <a:pt x="5553035" y="1315612"/>
                  <a:pt x="5547706" y="1314664"/>
                  <a:pt x="5542395" y="1313653"/>
                </a:cubicBezTo>
                <a:lnTo>
                  <a:pt x="5542279" y="1312505"/>
                </a:lnTo>
                <a:cubicBezTo>
                  <a:pt x="5183428" y="1253106"/>
                  <a:pt x="4902389" y="972329"/>
                  <a:pt x="4852114" y="619464"/>
                </a:cubicBezTo>
                <a:cubicBezTo>
                  <a:pt x="4851946" y="619411"/>
                  <a:pt x="4851778" y="619406"/>
                  <a:pt x="4851608" y="619401"/>
                </a:cubicBezTo>
                <a:lnTo>
                  <a:pt x="4851070" y="612725"/>
                </a:lnTo>
                <a:cubicBezTo>
                  <a:pt x="4846011" y="582475"/>
                  <a:pt x="4843560" y="551584"/>
                  <a:pt x="4843603" y="520249"/>
                </a:cubicBezTo>
                <a:cubicBezTo>
                  <a:pt x="4842291" y="514621"/>
                  <a:pt x="4842232" y="508954"/>
                  <a:pt x="4842232" y="503273"/>
                </a:cubicBezTo>
                <a:close/>
                <a:moveTo>
                  <a:pt x="4842232" y="2200098"/>
                </a:moveTo>
                <a:lnTo>
                  <a:pt x="4842826" y="2188658"/>
                </a:lnTo>
                <a:lnTo>
                  <a:pt x="4843324" y="2188691"/>
                </a:lnTo>
                <a:lnTo>
                  <a:pt x="4843350" y="2188197"/>
                </a:lnTo>
                <a:lnTo>
                  <a:pt x="4860437" y="2189820"/>
                </a:lnTo>
                <a:cubicBezTo>
                  <a:pt x="4892823" y="2190347"/>
                  <a:pt x="4924716" y="2193328"/>
                  <a:pt x="4955899" y="2198885"/>
                </a:cubicBezTo>
                <a:cubicBezTo>
                  <a:pt x="4961475" y="2198466"/>
                  <a:pt x="4966803" y="2199414"/>
                  <a:pt x="4972112" y="2200424"/>
                </a:cubicBezTo>
                <a:lnTo>
                  <a:pt x="4972229" y="2201572"/>
                </a:lnTo>
                <a:cubicBezTo>
                  <a:pt x="5241367" y="2246121"/>
                  <a:pt x="5466735" y="2415195"/>
                  <a:pt x="5583809" y="2645813"/>
                </a:cubicBezTo>
                <a:lnTo>
                  <a:pt x="5593163" y="2668647"/>
                </a:lnTo>
                <a:lnTo>
                  <a:pt x="5593163" y="3015299"/>
                </a:lnTo>
                <a:lnTo>
                  <a:pt x="5558612" y="3012018"/>
                </a:lnTo>
                <a:cubicBezTo>
                  <a:pt x="5553035" y="3012437"/>
                  <a:pt x="5547706" y="3011489"/>
                  <a:pt x="5542395" y="3010478"/>
                </a:cubicBezTo>
                <a:lnTo>
                  <a:pt x="5542279" y="3009330"/>
                </a:lnTo>
                <a:cubicBezTo>
                  <a:pt x="5183428" y="2949931"/>
                  <a:pt x="4902389" y="2669154"/>
                  <a:pt x="4852114" y="2316289"/>
                </a:cubicBezTo>
                <a:cubicBezTo>
                  <a:pt x="4851946" y="2316236"/>
                  <a:pt x="4851778" y="2316231"/>
                  <a:pt x="4851608" y="2316226"/>
                </a:cubicBezTo>
                <a:lnTo>
                  <a:pt x="4851070" y="2309550"/>
                </a:lnTo>
                <a:cubicBezTo>
                  <a:pt x="4846011" y="2279300"/>
                  <a:pt x="4843560" y="2248409"/>
                  <a:pt x="4843603" y="2217074"/>
                </a:cubicBezTo>
                <a:cubicBezTo>
                  <a:pt x="4842291" y="2211446"/>
                  <a:pt x="4842232" y="2205779"/>
                  <a:pt x="4842232" y="2200098"/>
                </a:cubicBezTo>
                <a:close/>
                <a:moveTo>
                  <a:pt x="4842232" y="3896923"/>
                </a:moveTo>
                <a:lnTo>
                  <a:pt x="4842826" y="3885483"/>
                </a:lnTo>
                <a:lnTo>
                  <a:pt x="4843324" y="3885516"/>
                </a:lnTo>
                <a:lnTo>
                  <a:pt x="4843350" y="3885022"/>
                </a:lnTo>
                <a:lnTo>
                  <a:pt x="4860437" y="3886645"/>
                </a:lnTo>
                <a:cubicBezTo>
                  <a:pt x="4892823" y="3887172"/>
                  <a:pt x="4924716" y="3890153"/>
                  <a:pt x="4955899" y="3895710"/>
                </a:cubicBezTo>
                <a:cubicBezTo>
                  <a:pt x="4961475" y="3895291"/>
                  <a:pt x="4966803" y="3896239"/>
                  <a:pt x="4972112" y="3897249"/>
                </a:cubicBezTo>
                <a:lnTo>
                  <a:pt x="4972229" y="3898397"/>
                </a:lnTo>
                <a:cubicBezTo>
                  <a:pt x="5206288" y="3937139"/>
                  <a:pt x="5407245" y="4070062"/>
                  <a:pt x="5532481" y="4255797"/>
                </a:cubicBezTo>
                <a:lnTo>
                  <a:pt x="5560926" y="4305008"/>
                </a:lnTo>
                <a:lnTo>
                  <a:pt x="5409877" y="4305008"/>
                </a:lnTo>
                <a:lnTo>
                  <a:pt x="5357754" y="4241205"/>
                </a:lnTo>
                <a:cubicBezTo>
                  <a:pt x="5261058" y="4136681"/>
                  <a:pt x="5131850" y="4061285"/>
                  <a:pt x="4985599" y="4029853"/>
                </a:cubicBezTo>
                <a:cubicBezTo>
                  <a:pt x="5002846" y="4117553"/>
                  <a:pt x="5037026" y="4199373"/>
                  <a:pt x="5084780" y="4271827"/>
                </a:cubicBezTo>
                <a:lnTo>
                  <a:pt x="5111462" y="4305008"/>
                </a:lnTo>
                <a:lnTo>
                  <a:pt x="4957353" y="4305008"/>
                </a:lnTo>
                <a:lnTo>
                  <a:pt x="4927231" y="4254710"/>
                </a:lnTo>
                <a:cubicBezTo>
                  <a:pt x="4890029" y="4179889"/>
                  <a:pt x="4864297" y="4098618"/>
                  <a:pt x="4852114" y="4013114"/>
                </a:cubicBezTo>
                <a:cubicBezTo>
                  <a:pt x="4851946" y="4013061"/>
                  <a:pt x="4851778" y="4013056"/>
                  <a:pt x="4851608" y="4013051"/>
                </a:cubicBezTo>
                <a:lnTo>
                  <a:pt x="4851070" y="4006375"/>
                </a:lnTo>
                <a:cubicBezTo>
                  <a:pt x="4846011" y="3976125"/>
                  <a:pt x="4843560" y="3945234"/>
                  <a:pt x="4843603" y="3913899"/>
                </a:cubicBezTo>
                <a:cubicBezTo>
                  <a:pt x="4842291" y="3908271"/>
                  <a:pt x="4842232" y="3902604"/>
                  <a:pt x="4842232" y="3896923"/>
                </a:cubicBezTo>
                <a:close/>
                <a:moveTo>
                  <a:pt x="4842230" y="469318"/>
                </a:moveTo>
                <a:cubicBezTo>
                  <a:pt x="4842230" y="463681"/>
                  <a:pt x="4842289" y="458057"/>
                  <a:pt x="4843601" y="452471"/>
                </a:cubicBezTo>
                <a:cubicBezTo>
                  <a:pt x="4843558" y="421389"/>
                  <a:pt x="4846008" y="390746"/>
                  <a:pt x="4851065" y="360740"/>
                </a:cubicBezTo>
                <a:lnTo>
                  <a:pt x="4851605" y="354103"/>
                </a:lnTo>
                <a:cubicBezTo>
                  <a:pt x="4851774" y="354098"/>
                  <a:pt x="4851943" y="354093"/>
                  <a:pt x="4852110" y="354040"/>
                </a:cubicBezTo>
                <a:cubicBezTo>
                  <a:pt x="4865262" y="262463"/>
                  <a:pt x="4894203" y="175780"/>
                  <a:pt x="4936323" y="96778"/>
                </a:cubicBezTo>
                <a:lnTo>
                  <a:pt x="4998957" y="0"/>
                </a:lnTo>
                <a:lnTo>
                  <a:pt x="5167333" y="0"/>
                </a:lnTo>
                <a:lnTo>
                  <a:pt x="5099105" y="76659"/>
                </a:lnTo>
                <a:cubicBezTo>
                  <a:pt x="5043838" y="153496"/>
                  <a:pt x="5004523" y="241952"/>
                  <a:pt x="4985597" y="337433"/>
                </a:cubicBezTo>
                <a:cubicBezTo>
                  <a:pt x="5168636" y="298404"/>
                  <a:pt x="5324978" y="191052"/>
                  <a:pt x="5424571" y="44350"/>
                </a:cubicBezTo>
                <a:lnTo>
                  <a:pt x="5446799" y="0"/>
                </a:lnTo>
                <a:lnTo>
                  <a:pt x="5593163" y="0"/>
                </a:lnTo>
                <a:lnTo>
                  <a:pt x="5593163" y="4197"/>
                </a:lnTo>
                <a:lnTo>
                  <a:pt x="5543598" y="95636"/>
                </a:lnTo>
                <a:cubicBezTo>
                  <a:pt x="5419825" y="289169"/>
                  <a:pt x="5213633" y="428211"/>
                  <a:pt x="4972226" y="467856"/>
                </a:cubicBezTo>
                <a:lnTo>
                  <a:pt x="4972110" y="468995"/>
                </a:lnTo>
                <a:cubicBezTo>
                  <a:pt x="4966799" y="469998"/>
                  <a:pt x="4961470" y="470939"/>
                  <a:pt x="4955893" y="470523"/>
                </a:cubicBezTo>
                <a:cubicBezTo>
                  <a:pt x="4924721" y="476033"/>
                  <a:pt x="4892841" y="478991"/>
                  <a:pt x="4860466" y="479514"/>
                </a:cubicBezTo>
                <a:lnTo>
                  <a:pt x="4843348" y="481127"/>
                </a:lnTo>
                <a:lnTo>
                  <a:pt x="4843322" y="480636"/>
                </a:lnTo>
                <a:lnTo>
                  <a:pt x="4842823" y="480669"/>
                </a:lnTo>
                <a:cubicBezTo>
                  <a:pt x="4842257" y="476896"/>
                  <a:pt x="4842230" y="473110"/>
                  <a:pt x="4842230" y="469318"/>
                </a:cubicBezTo>
                <a:close/>
                <a:moveTo>
                  <a:pt x="4842230" y="2166144"/>
                </a:moveTo>
                <a:cubicBezTo>
                  <a:pt x="4842230" y="2160506"/>
                  <a:pt x="4842289" y="2154882"/>
                  <a:pt x="4843601" y="2149296"/>
                </a:cubicBezTo>
                <a:cubicBezTo>
                  <a:pt x="4843558" y="2118214"/>
                  <a:pt x="4846008" y="2087572"/>
                  <a:pt x="4851065" y="2057565"/>
                </a:cubicBezTo>
                <a:lnTo>
                  <a:pt x="4851605" y="2050928"/>
                </a:lnTo>
                <a:cubicBezTo>
                  <a:pt x="4851774" y="2050923"/>
                  <a:pt x="4851943" y="2050918"/>
                  <a:pt x="4852110" y="2050865"/>
                </a:cubicBezTo>
                <a:cubicBezTo>
                  <a:pt x="4902387" y="1700770"/>
                  <a:pt x="5183426" y="1422199"/>
                  <a:pt x="5542276" y="1363267"/>
                </a:cubicBezTo>
                <a:lnTo>
                  <a:pt x="5542393" y="1362128"/>
                </a:lnTo>
                <a:cubicBezTo>
                  <a:pt x="5547702" y="1361126"/>
                  <a:pt x="5553030" y="1360185"/>
                  <a:pt x="5558606" y="1360601"/>
                </a:cubicBezTo>
                <a:lnTo>
                  <a:pt x="5593163" y="1357345"/>
                </a:lnTo>
                <a:lnTo>
                  <a:pt x="5593163" y="1701268"/>
                </a:lnTo>
                <a:lnTo>
                  <a:pt x="5583807" y="1723929"/>
                </a:lnTo>
                <a:cubicBezTo>
                  <a:pt x="5466733" y="1952736"/>
                  <a:pt x="5241364" y="2120482"/>
                  <a:pt x="4972226" y="2164681"/>
                </a:cubicBezTo>
                <a:lnTo>
                  <a:pt x="4972110" y="2165820"/>
                </a:lnTo>
                <a:cubicBezTo>
                  <a:pt x="4966799" y="2166823"/>
                  <a:pt x="4961470" y="2167764"/>
                  <a:pt x="4955893" y="2167348"/>
                </a:cubicBezTo>
                <a:cubicBezTo>
                  <a:pt x="4924721" y="2172858"/>
                  <a:pt x="4892841" y="2175816"/>
                  <a:pt x="4860466" y="2176339"/>
                </a:cubicBezTo>
                <a:lnTo>
                  <a:pt x="4843348" y="2177952"/>
                </a:lnTo>
                <a:lnTo>
                  <a:pt x="4843322" y="2177461"/>
                </a:lnTo>
                <a:lnTo>
                  <a:pt x="4842823" y="2177494"/>
                </a:lnTo>
                <a:cubicBezTo>
                  <a:pt x="4842257" y="2173722"/>
                  <a:pt x="4842230" y="2169936"/>
                  <a:pt x="4842230" y="2166144"/>
                </a:cubicBezTo>
                <a:close/>
                <a:moveTo>
                  <a:pt x="4842230" y="3862969"/>
                </a:moveTo>
                <a:cubicBezTo>
                  <a:pt x="4842230" y="3857331"/>
                  <a:pt x="4842289" y="3851707"/>
                  <a:pt x="4843601" y="3846121"/>
                </a:cubicBezTo>
                <a:cubicBezTo>
                  <a:pt x="4843558" y="3815039"/>
                  <a:pt x="4846008" y="3784397"/>
                  <a:pt x="4851065" y="3754390"/>
                </a:cubicBezTo>
                <a:lnTo>
                  <a:pt x="4851605" y="3747753"/>
                </a:lnTo>
                <a:cubicBezTo>
                  <a:pt x="4851774" y="3747748"/>
                  <a:pt x="4851943" y="3747743"/>
                  <a:pt x="4852110" y="3747690"/>
                </a:cubicBezTo>
                <a:cubicBezTo>
                  <a:pt x="4902387" y="3397595"/>
                  <a:pt x="5183426" y="3119024"/>
                  <a:pt x="5542276" y="3060092"/>
                </a:cubicBezTo>
                <a:lnTo>
                  <a:pt x="5542393" y="3058953"/>
                </a:lnTo>
                <a:cubicBezTo>
                  <a:pt x="5547702" y="3057951"/>
                  <a:pt x="5553030" y="3057010"/>
                  <a:pt x="5558606" y="3057426"/>
                </a:cubicBezTo>
                <a:lnTo>
                  <a:pt x="5593163" y="3054170"/>
                </a:lnTo>
                <a:lnTo>
                  <a:pt x="5593163" y="3398093"/>
                </a:lnTo>
                <a:lnTo>
                  <a:pt x="5583807" y="3420754"/>
                </a:lnTo>
                <a:cubicBezTo>
                  <a:pt x="5466733" y="3649560"/>
                  <a:pt x="5241364" y="3817307"/>
                  <a:pt x="4972226" y="3861506"/>
                </a:cubicBezTo>
                <a:lnTo>
                  <a:pt x="4972110" y="3862645"/>
                </a:lnTo>
                <a:cubicBezTo>
                  <a:pt x="4966799" y="3863648"/>
                  <a:pt x="4961470" y="3864589"/>
                  <a:pt x="4955893" y="3864173"/>
                </a:cubicBezTo>
                <a:cubicBezTo>
                  <a:pt x="4924721" y="3869683"/>
                  <a:pt x="4892841" y="3872641"/>
                  <a:pt x="4860466" y="3873164"/>
                </a:cubicBezTo>
                <a:lnTo>
                  <a:pt x="4843348" y="3874777"/>
                </a:lnTo>
                <a:lnTo>
                  <a:pt x="4843322" y="3874286"/>
                </a:lnTo>
                <a:lnTo>
                  <a:pt x="4842823" y="3874319"/>
                </a:lnTo>
                <a:cubicBezTo>
                  <a:pt x="4842257" y="3870547"/>
                  <a:pt x="4842230" y="3866761"/>
                  <a:pt x="4842230" y="3862969"/>
                </a:cubicBezTo>
                <a:close/>
                <a:moveTo>
                  <a:pt x="4135041" y="1181049"/>
                </a:moveTo>
                <a:cubicBezTo>
                  <a:pt x="4410231" y="1121906"/>
                  <a:pt x="4625074" y="907109"/>
                  <a:pt x="4678350" y="636203"/>
                </a:cubicBezTo>
                <a:cubicBezTo>
                  <a:pt x="4403160" y="695346"/>
                  <a:pt x="4188316" y="910143"/>
                  <a:pt x="4135041" y="1181049"/>
                </a:cubicBezTo>
                <a:close/>
                <a:moveTo>
                  <a:pt x="4135041" y="1493690"/>
                </a:moveTo>
                <a:cubicBezTo>
                  <a:pt x="4188317" y="1762469"/>
                  <a:pt x="4403160" y="1975579"/>
                  <a:pt x="4678350" y="2034258"/>
                </a:cubicBezTo>
                <a:cubicBezTo>
                  <a:pt x="4625075" y="1765479"/>
                  <a:pt x="4410231" y="1552369"/>
                  <a:pt x="4135041" y="1493690"/>
                </a:cubicBezTo>
                <a:close/>
                <a:moveTo>
                  <a:pt x="4135041" y="2877874"/>
                </a:moveTo>
                <a:cubicBezTo>
                  <a:pt x="4410231" y="2818731"/>
                  <a:pt x="4625074" y="2603934"/>
                  <a:pt x="4678350" y="2333028"/>
                </a:cubicBezTo>
                <a:cubicBezTo>
                  <a:pt x="4403160" y="2392171"/>
                  <a:pt x="4188316" y="2606968"/>
                  <a:pt x="4135041" y="2877874"/>
                </a:cubicBezTo>
                <a:close/>
                <a:moveTo>
                  <a:pt x="4135041" y="3190516"/>
                </a:moveTo>
                <a:cubicBezTo>
                  <a:pt x="4188317" y="3459294"/>
                  <a:pt x="4403160" y="3672404"/>
                  <a:pt x="4678350" y="3731083"/>
                </a:cubicBezTo>
                <a:cubicBezTo>
                  <a:pt x="4625075" y="3462304"/>
                  <a:pt x="4410231" y="3249194"/>
                  <a:pt x="4135041" y="3190516"/>
                </a:cubicBezTo>
                <a:close/>
                <a:moveTo>
                  <a:pt x="4103022" y="4305008"/>
                </a:moveTo>
                <a:lnTo>
                  <a:pt x="4131467" y="4255797"/>
                </a:lnTo>
                <a:cubicBezTo>
                  <a:pt x="4256704" y="4070062"/>
                  <a:pt x="4457661" y="3937139"/>
                  <a:pt x="4691720" y="3898397"/>
                </a:cubicBezTo>
                <a:lnTo>
                  <a:pt x="4691837" y="3897249"/>
                </a:lnTo>
                <a:cubicBezTo>
                  <a:pt x="4697146" y="3896239"/>
                  <a:pt x="4702474" y="3895291"/>
                  <a:pt x="4708050" y="3895710"/>
                </a:cubicBezTo>
                <a:cubicBezTo>
                  <a:pt x="4739233" y="3890153"/>
                  <a:pt x="4771126" y="3887172"/>
                  <a:pt x="4803512" y="3886645"/>
                </a:cubicBezTo>
                <a:lnTo>
                  <a:pt x="4820599" y="3885022"/>
                </a:lnTo>
                <a:lnTo>
                  <a:pt x="4820625" y="3885516"/>
                </a:lnTo>
                <a:lnTo>
                  <a:pt x="4821123" y="3885483"/>
                </a:lnTo>
                <a:lnTo>
                  <a:pt x="4821717" y="3896923"/>
                </a:lnTo>
                <a:cubicBezTo>
                  <a:pt x="4821717" y="3902604"/>
                  <a:pt x="4821658" y="3908271"/>
                  <a:pt x="4820346" y="3913899"/>
                </a:cubicBezTo>
                <a:cubicBezTo>
                  <a:pt x="4820389" y="3945234"/>
                  <a:pt x="4817938" y="3976125"/>
                  <a:pt x="4812879" y="4006375"/>
                </a:cubicBezTo>
                <a:lnTo>
                  <a:pt x="4812341" y="4013051"/>
                </a:lnTo>
                <a:cubicBezTo>
                  <a:pt x="4812171" y="4013056"/>
                  <a:pt x="4812003" y="4013061"/>
                  <a:pt x="4811835" y="4013114"/>
                </a:cubicBezTo>
                <a:cubicBezTo>
                  <a:pt x="4799653" y="4098618"/>
                  <a:pt x="4773921" y="4179889"/>
                  <a:pt x="4736718" y="4254710"/>
                </a:cubicBezTo>
                <a:lnTo>
                  <a:pt x="4706597" y="4305008"/>
                </a:lnTo>
                <a:lnTo>
                  <a:pt x="4552487" y="4305008"/>
                </a:lnTo>
                <a:lnTo>
                  <a:pt x="4579169" y="4271827"/>
                </a:lnTo>
                <a:cubicBezTo>
                  <a:pt x="4626924" y="4199373"/>
                  <a:pt x="4661103" y="4117553"/>
                  <a:pt x="4678350" y="4029853"/>
                </a:cubicBezTo>
                <a:cubicBezTo>
                  <a:pt x="4532099" y="4061285"/>
                  <a:pt x="4402892" y="4136681"/>
                  <a:pt x="4306196" y="4241205"/>
                </a:cubicBezTo>
                <a:lnTo>
                  <a:pt x="4254073" y="4305008"/>
                </a:lnTo>
                <a:close/>
                <a:moveTo>
                  <a:pt x="4068511" y="0"/>
                </a:moveTo>
                <a:lnTo>
                  <a:pt x="4217148" y="0"/>
                </a:lnTo>
                <a:lnTo>
                  <a:pt x="4239376" y="44350"/>
                </a:lnTo>
                <a:cubicBezTo>
                  <a:pt x="4338970" y="191052"/>
                  <a:pt x="4495311" y="298404"/>
                  <a:pt x="4678350" y="337433"/>
                </a:cubicBezTo>
                <a:cubicBezTo>
                  <a:pt x="4659425" y="241952"/>
                  <a:pt x="4620110" y="153496"/>
                  <a:pt x="4564842" y="76659"/>
                </a:cubicBezTo>
                <a:lnTo>
                  <a:pt x="4496615" y="0"/>
                </a:lnTo>
                <a:lnTo>
                  <a:pt x="4664989" y="0"/>
                </a:lnTo>
                <a:lnTo>
                  <a:pt x="4727623" y="96778"/>
                </a:lnTo>
                <a:cubicBezTo>
                  <a:pt x="4769744" y="175780"/>
                  <a:pt x="4798685" y="262463"/>
                  <a:pt x="4811836" y="354040"/>
                </a:cubicBezTo>
                <a:cubicBezTo>
                  <a:pt x="4812004" y="354093"/>
                  <a:pt x="4812173" y="354098"/>
                  <a:pt x="4812342" y="354103"/>
                </a:cubicBezTo>
                <a:lnTo>
                  <a:pt x="4812882" y="360740"/>
                </a:lnTo>
                <a:cubicBezTo>
                  <a:pt x="4817939" y="390746"/>
                  <a:pt x="4820389" y="421389"/>
                  <a:pt x="4820346" y="452471"/>
                </a:cubicBezTo>
                <a:cubicBezTo>
                  <a:pt x="4821658" y="458057"/>
                  <a:pt x="4821717" y="463681"/>
                  <a:pt x="4821717" y="469318"/>
                </a:cubicBezTo>
                <a:cubicBezTo>
                  <a:pt x="4821717" y="473110"/>
                  <a:pt x="4821690" y="476896"/>
                  <a:pt x="4821124" y="480669"/>
                </a:cubicBezTo>
                <a:lnTo>
                  <a:pt x="4820625" y="480636"/>
                </a:lnTo>
                <a:lnTo>
                  <a:pt x="4820599" y="481127"/>
                </a:lnTo>
                <a:lnTo>
                  <a:pt x="4803481" y="479514"/>
                </a:lnTo>
                <a:cubicBezTo>
                  <a:pt x="4771106" y="478991"/>
                  <a:pt x="4739226" y="476033"/>
                  <a:pt x="4708054" y="470523"/>
                </a:cubicBezTo>
                <a:cubicBezTo>
                  <a:pt x="4702477" y="470939"/>
                  <a:pt x="4697148" y="469998"/>
                  <a:pt x="4691837" y="468995"/>
                </a:cubicBezTo>
                <a:lnTo>
                  <a:pt x="4691721" y="467856"/>
                </a:lnTo>
                <a:cubicBezTo>
                  <a:pt x="4450315" y="428211"/>
                  <a:pt x="4244123" y="289169"/>
                  <a:pt x="4120350" y="95636"/>
                </a:cubicBezTo>
                <a:close/>
                <a:moveTo>
                  <a:pt x="3991674" y="1313979"/>
                </a:moveTo>
                <a:cubicBezTo>
                  <a:pt x="3991674" y="1308297"/>
                  <a:pt x="3991733" y="1302628"/>
                  <a:pt x="3993045" y="1296998"/>
                </a:cubicBezTo>
                <a:cubicBezTo>
                  <a:pt x="3993003" y="1265670"/>
                  <a:pt x="3995452" y="1234785"/>
                  <a:pt x="4000509" y="1204541"/>
                </a:cubicBezTo>
                <a:lnTo>
                  <a:pt x="4001049" y="1197851"/>
                </a:lnTo>
                <a:cubicBezTo>
                  <a:pt x="4001218" y="1197846"/>
                  <a:pt x="4001387" y="1197841"/>
                  <a:pt x="4001555" y="1197788"/>
                </a:cubicBezTo>
                <a:cubicBezTo>
                  <a:pt x="4051831" y="844922"/>
                  <a:pt x="4332870" y="564145"/>
                  <a:pt x="4691720" y="504747"/>
                </a:cubicBezTo>
                <a:lnTo>
                  <a:pt x="4691837" y="503599"/>
                </a:lnTo>
                <a:cubicBezTo>
                  <a:pt x="4697146" y="502589"/>
                  <a:pt x="4702474" y="501641"/>
                  <a:pt x="4708050" y="502060"/>
                </a:cubicBezTo>
                <a:cubicBezTo>
                  <a:pt x="4739233" y="496503"/>
                  <a:pt x="4771126" y="493522"/>
                  <a:pt x="4803512" y="492995"/>
                </a:cubicBezTo>
                <a:lnTo>
                  <a:pt x="4820599" y="491372"/>
                </a:lnTo>
                <a:lnTo>
                  <a:pt x="4820625" y="491866"/>
                </a:lnTo>
                <a:lnTo>
                  <a:pt x="4821123" y="491833"/>
                </a:lnTo>
                <a:lnTo>
                  <a:pt x="4821717" y="503273"/>
                </a:lnTo>
                <a:cubicBezTo>
                  <a:pt x="4821717" y="508954"/>
                  <a:pt x="4821658" y="514621"/>
                  <a:pt x="4820346" y="520249"/>
                </a:cubicBezTo>
                <a:cubicBezTo>
                  <a:pt x="4820389" y="551584"/>
                  <a:pt x="4817938" y="582475"/>
                  <a:pt x="4812879" y="612725"/>
                </a:cubicBezTo>
                <a:lnTo>
                  <a:pt x="4812341" y="619401"/>
                </a:lnTo>
                <a:cubicBezTo>
                  <a:pt x="4812171" y="619406"/>
                  <a:pt x="4812003" y="619411"/>
                  <a:pt x="4811835" y="619464"/>
                </a:cubicBezTo>
                <a:cubicBezTo>
                  <a:pt x="4761560" y="972329"/>
                  <a:pt x="4480521" y="1253106"/>
                  <a:pt x="4121670" y="1312505"/>
                </a:cubicBezTo>
                <a:lnTo>
                  <a:pt x="4121554" y="1313653"/>
                </a:lnTo>
                <a:cubicBezTo>
                  <a:pt x="4116243" y="1314664"/>
                  <a:pt x="4110914" y="1315612"/>
                  <a:pt x="4105337" y="1315193"/>
                </a:cubicBezTo>
                <a:cubicBezTo>
                  <a:pt x="4074165" y="1320747"/>
                  <a:pt x="4042285" y="1323728"/>
                  <a:pt x="4009911" y="1324255"/>
                </a:cubicBezTo>
                <a:lnTo>
                  <a:pt x="3992792" y="1325881"/>
                </a:lnTo>
                <a:lnTo>
                  <a:pt x="3992766" y="1325386"/>
                </a:lnTo>
                <a:lnTo>
                  <a:pt x="3992267" y="1325419"/>
                </a:lnTo>
                <a:cubicBezTo>
                  <a:pt x="3991701" y="1321617"/>
                  <a:pt x="3991674" y="1317801"/>
                  <a:pt x="3991674" y="1313979"/>
                </a:cubicBezTo>
                <a:close/>
                <a:moveTo>
                  <a:pt x="3991674" y="1361805"/>
                </a:moveTo>
                <a:lnTo>
                  <a:pt x="3992268" y="1350455"/>
                </a:lnTo>
                <a:lnTo>
                  <a:pt x="3992766" y="1350487"/>
                </a:lnTo>
                <a:lnTo>
                  <a:pt x="3992792" y="1349997"/>
                </a:lnTo>
                <a:lnTo>
                  <a:pt x="4009880" y="1351607"/>
                </a:lnTo>
                <a:cubicBezTo>
                  <a:pt x="4042265" y="1352130"/>
                  <a:pt x="4074158" y="1355088"/>
                  <a:pt x="4105341" y="1360601"/>
                </a:cubicBezTo>
                <a:cubicBezTo>
                  <a:pt x="4110917" y="1360185"/>
                  <a:pt x="4116245" y="1361126"/>
                  <a:pt x="4121554" y="1362128"/>
                </a:cubicBezTo>
                <a:lnTo>
                  <a:pt x="4121671" y="1363267"/>
                </a:lnTo>
                <a:cubicBezTo>
                  <a:pt x="4480521" y="1422199"/>
                  <a:pt x="4761560" y="1700770"/>
                  <a:pt x="4811836" y="2050865"/>
                </a:cubicBezTo>
                <a:cubicBezTo>
                  <a:pt x="4812004" y="2050918"/>
                  <a:pt x="4812173" y="2050923"/>
                  <a:pt x="4812342" y="2050928"/>
                </a:cubicBezTo>
                <a:lnTo>
                  <a:pt x="4812882" y="2057565"/>
                </a:lnTo>
                <a:cubicBezTo>
                  <a:pt x="4817939" y="2087572"/>
                  <a:pt x="4820389" y="2118214"/>
                  <a:pt x="4820346" y="2149296"/>
                </a:cubicBezTo>
                <a:cubicBezTo>
                  <a:pt x="4821658" y="2154882"/>
                  <a:pt x="4821717" y="2160506"/>
                  <a:pt x="4821717" y="2166144"/>
                </a:cubicBezTo>
                <a:cubicBezTo>
                  <a:pt x="4821717" y="2169936"/>
                  <a:pt x="4821690" y="2173722"/>
                  <a:pt x="4821124" y="2177494"/>
                </a:cubicBezTo>
                <a:lnTo>
                  <a:pt x="4820625" y="2177461"/>
                </a:lnTo>
                <a:lnTo>
                  <a:pt x="4820599" y="2177952"/>
                </a:lnTo>
                <a:lnTo>
                  <a:pt x="4803481" y="2176339"/>
                </a:lnTo>
                <a:cubicBezTo>
                  <a:pt x="4771106" y="2175816"/>
                  <a:pt x="4739226" y="2172858"/>
                  <a:pt x="4708054" y="2167348"/>
                </a:cubicBezTo>
                <a:cubicBezTo>
                  <a:pt x="4702477" y="2167764"/>
                  <a:pt x="4697148" y="2166823"/>
                  <a:pt x="4691837" y="2165820"/>
                </a:cubicBezTo>
                <a:lnTo>
                  <a:pt x="4691721" y="2164681"/>
                </a:lnTo>
                <a:cubicBezTo>
                  <a:pt x="4332870" y="2105749"/>
                  <a:pt x="4051831" y="1827177"/>
                  <a:pt x="4001556" y="1477083"/>
                </a:cubicBezTo>
                <a:cubicBezTo>
                  <a:pt x="4001388" y="1477030"/>
                  <a:pt x="4001220" y="1477026"/>
                  <a:pt x="4001050" y="1477021"/>
                </a:cubicBezTo>
                <a:lnTo>
                  <a:pt x="4000512" y="1470397"/>
                </a:lnTo>
                <a:cubicBezTo>
                  <a:pt x="3995453" y="1440385"/>
                  <a:pt x="3993003" y="1409736"/>
                  <a:pt x="3993045" y="1378647"/>
                </a:cubicBezTo>
                <a:cubicBezTo>
                  <a:pt x="3991733" y="1373063"/>
                  <a:pt x="3991674" y="1367441"/>
                  <a:pt x="3991674" y="1361805"/>
                </a:cubicBezTo>
                <a:close/>
                <a:moveTo>
                  <a:pt x="3991674" y="3010804"/>
                </a:moveTo>
                <a:cubicBezTo>
                  <a:pt x="3991674" y="3005122"/>
                  <a:pt x="3991733" y="2999453"/>
                  <a:pt x="3993045" y="2993823"/>
                </a:cubicBezTo>
                <a:cubicBezTo>
                  <a:pt x="3993003" y="2962495"/>
                  <a:pt x="3995452" y="2931610"/>
                  <a:pt x="4000509" y="2901366"/>
                </a:cubicBezTo>
                <a:lnTo>
                  <a:pt x="4001049" y="2894676"/>
                </a:lnTo>
                <a:cubicBezTo>
                  <a:pt x="4001218" y="2894671"/>
                  <a:pt x="4001387" y="2894666"/>
                  <a:pt x="4001555" y="2894613"/>
                </a:cubicBezTo>
                <a:cubicBezTo>
                  <a:pt x="4051831" y="2541747"/>
                  <a:pt x="4332870" y="2260970"/>
                  <a:pt x="4691720" y="2201572"/>
                </a:cubicBezTo>
                <a:lnTo>
                  <a:pt x="4691837" y="2200424"/>
                </a:lnTo>
                <a:cubicBezTo>
                  <a:pt x="4697146" y="2199414"/>
                  <a:pt x="4702474" y="2198466"/>
                  <a:pt x="4708050" y="2198885"/>
                </a:cubicBezTo>
                <a:cubicBezTo>
                  <a:pt x="4739233" y="2193328"/>
                  <a:pt x="4771126" y="2190347"/>
                  <a:pt x="4803512" y="2189820"/>
                </a:cubicBezTo>
                <a:lnTo>
                  <a:pt x="4820599" y="2188197"/>
                </a:lnTo>
                <a:lnTo>
                  <a:pt x="4820625" y="2188691"/>
                </a:lnTo>
                <a:lnTo>
                  <a:pt x="4821123" y="2188658"/>
                </a:lnTo>
                <a:lnTo>
                  <a:pt x="4821717" y="2200098"/>
                </a:lnTo>
                <a:cubicBezTo>
                  <a:pt x="4821717" y="2205779"/>
                  <a:pt x="4821658" y="2211446"/>
                  <a:pt x="4820346" y="2217074"/>
                </a:cubicBezTo>
                <a:cubicBezTo>
                  <a:pt x="4820389" y="2248409"/>
                  <a:pt x="4817938" y="2279300"/>
                  <a:pt x="4812879" y="2309550"/>
                </a:cubicBezTo>
                <a:lnTo>
                  <a:pt x="4812341" y="2316226"/>
                </a:lnTo>
                <a:cubicBezTo>
                  <a:pt x="4812171" y="2316231"/>
                  <a:pt x="4812003" y="2316236"/>
                  <a:pt x="4811835" y="2316289"/>
                </a:cubicBezTo>
                <a:cubicBezTo>
                  <a:pt x="4761560" y="2669154"/>
                  <a:pt x="4480521" y="2949931"/>
                  <a:pt x="4121670" y="3009330"/>
                </a:cubicBezTo>
                <a:lnTo>
                  <a:pt x="4121554" y="3010478"/>
                </a:lnTo>
                <a:cubicBezTo>
                  <a:pt x="4116243" y="3011489"/>
                  <a:pt x="4110914" y="3012437"/>
                  <a:pt x="4105337" y="3012018"/>
                </a:cubicBezTo>
                <a:cubicBezTo>
                  <a:pt x="4074165" y="3017572"/>
                  <a:pt x="4042285" y="3020553"/>
                  <a:pt x="4009911" y="3021080"/>
                </a:cubicBezTo>
                <a:lnTo>
                  <a:pt x="3992792" y="3022706"/>
                </a:lnTo>
                <a:lnTo>
                  <a:pt x="3992766" y="3022211"/>
                </a:lnTo>
                <a:lnTo>
                  <a:pt x="3992267" y="3022244"/>
                </a:lnTo>
                <a:cubicBezTo>
                  <a:pt x="3991701" y="3018442"/>
                  <a:pt x="3991674" y="3014626"/>
                  <a:pt x="3991674" y="3010804"/>
                </a:cubicBezTo>
                <a:close/>
                <a:moveTo>
                  <a:pt x="3991674" y="3058630"/>
                </a:moveTo>
                <a:lnTo>
                  <a:pt x="3992268" y="3047280"/>
                </a:lnTo>
                <a:lnTo>
                  <a:pt x="3992766" y="3047312"/>
                </a:lnTo>
                <a:lnTo>
                  <a:pt x="3992792" y="3046822"/>
                </a:lnTo>
                <a:lnTo>
                  <a:pt x="4009880" y="3048432"/>
                </a:lnTo>
                <a:cubicBezTo>
                  <a:pt x="4042265" y="3048955"/>
                  <a:pt x="4074158" y="3051913"/>
                  <a:pt x="4105341" y="3057426"/>
                </a:cubicBezTo>
                <a:cubicBezTo>
                  <a:pt x="4110917" y="3057010"/>
                  <a:pt x="4116245" y="3057951"/>
                  <a:pt x="4121554" y="3058953"/>
                </a:cubicBezTo>
                <a:lnTo>
                  <a:pt x="4121671" y="3060092"/>
                </a:lnTo>
                <a:cubicBezTo>
                  <a:pt x="4480521" y="3119024"/>
                  <a:pt x="4761560" y="3397595"/>
                  <a:pt x="4811836" y="3747690"/>
                </a:cubicBezTo>
                <a:cubicBezTo>
                  <a:pt x="4812004" y="3747743"/>
                  <a:pt x="4812173" y="3747748"/>
                  <a:pt x="4812342" y="3747753"/>
                </a:cubicBezTo>
                <a:lnTo>
                  <a:pt x="4812882" y="3754390"/>
                </a:lnTo>
                <a:cubicBezTo>
                  <a:pt x="4817939" y="3784397"/>
                  <a:pt x="4820389" y="3815039"/>
                  <a:pt x="4820346" y="3846121"/>
                </a:cubicBezTo>
                <a:cubicBezTo>
                  <a:pt x="4821658" y="3851707"/>
                  <a:pt x="4821717" y="3857331"/>
                  <a:pt x="4821717" y="3862969"/>
                </a:cubicBezTo>
                <a:cubicBezTo>
                  <a:pt x="4821717" y="3866761"/>
                  <a:pt x="4821690" y="3870547"/>
                  <a:pt x="4821124" y="3874319"/>
                </a:cubicBezTo>
                <a:lnTo>
                  <a:pt x="4820625" y="3874286"/>
                </a:lnTo>
                <a:lnTo>
                  <a:pt x="4820599" y="3874777"/>
                </a:lnTo>
                <a:lnTo>
                  <a:pt x="4803481" y="3873164"/>
                </a:lnTo>
                <a:cubicBezTo>
                  <a:pt x="4771106" y="3872641"/>
                  <a:pt x="4739226" y="3869683"/>
                  <a:pt x="4708054" y="3864173"/>
                </a:cubicBezTo>
                <a:cubicBezTo>
                  <a:pt x="4702477" y="3864589"/>
                  <a:pt x="4697148" y="3863648"/>
                  <a:pt x="4691837" y="3862645"/>
                </a:cubicBezTo>
                <a:lnTo>
                  <a:pt x="4691721" y="3861506"/>
                </a:lnTo>
                <a:cubicBezTo>
                  <a:pt x="4332870" y="3802574"/>
                  <a:pt x="4051831" y="3524002"/>
                  <a:pt x="4001556" y="3173908"/>
                </a:cubicBezTo>
                <a:cubicBezTo>
                  <a:pt x="4001388" y="3173856"/>
                  <a:pt x="4001220" y="3173851"/>
                  <a:pt x="4001050" y="3173846"/>
                </a:cubicBezTo>
                <a:lnTo>
                  <a:pt x="4000512" y="3167222"/>
                </a:lnTo>
                <a:cubicBezTo>
                  <a:pt x="3995453" y="3137210"/>
                  <a:pt x="3993003" y="3106561"/>
                  <a:pt x="3993045" y="3075472"/>
                </a:cubicBezTo>
                <a:cubicBezTo>
                  <a:pt x="3991733" y="3069889"/>
                  <a:pt x="3991674" y="3064266"/>
                  <a:pt x="3991674" y="3058630"/>
                </a:cubicBezTo>
                <a:close/>
                <a:moveTo>
                  <a:pt x="3293448" y="636203"/>
                </a:moveTo>
                <a:cubicBezTo>
                  <a:pt x="3346724" y="907109"/>
                  <a:pt x="3561567" y="1121906"/>
                  <a:pt x="3836757" y="1181049"/>
                </a:cubicBezTo>
                <a:cubicBezTo>
                  <a:pt x="3783482" y="910143"/>
                  <a:pt x="3568638" y="695346"/>
                  <a:pt x="3293448" y="636203"/>
                </a:cubicBezTo>
                <a:close/>
                <a:moveTo>
                  <a:pt x="3293448" y="2333028"/>
                </a:moveTo>
                <a:cubicBezTo>
                  <a:pt x="3346724" y="2603934"/>
                  <a:pt x="3561567" y="2818731"/>
                  <a:pt x="3836757" y="2877874"/>
                </a:cubicBezTo>
                <a:cubicBezTo>
                  <a:pt x="3783482" y="2606968"/>
                  <a:pt x="3568638" y="2392171"/>
                  <a:pt x="3293448" y="2333028"/>
                </a:cubicBezTo>
                <a:close/>
                <a:moveTo>
                  <a:pt x="3293446" y="2034258"/>
                </a:moveTo>
                <a:cubicBezTo>
                  <a:pt x="3568636" y="1975579"/>
                  <a:pt x="3783479" y="1762469"/>
                  <a:pt x="3836755" y="1493690"/>
                </a:cubicBezTo>
                <a:cubicBezTo>
                  <a:pt x="3561565" y="1552369"/>
                  <a:pt x="3346721" y="1765479"/>
                  <a:pt x="3293446" y="2034258"/>
                </a:cubicBezTo>
                <a:close/>
                <a:moveTo>
                  <a:pt x="3293446" y="3731083"/>
                </a:moveTo>
                <a:cubicBezTo>
                  <a:pt x="3568636" y="3672404"/>
                  <a:pt x="3783479" y="3459294"/>
                  <a:pt x="3836755" y="3190516"/>
                </a:cubicBezTo>
                <a:cubicBezTo>
                  <a:pt x="3561565" y="3249194"/>
                  <a:pt x="3346721" y="3462304"/>
                  <a:pt x="3293446" y="3731083"/>
                </a:cubicBezTo>
                <a:close/>
                <a:moveTo>
                  <a:pt x="3150081" y="503273"/>
                </a:moveTo>
                <a:lnTo>
                  <a:pt x="3150675" y="491833"/>
                </a:lnTo>
                <a:lnTo>
                  <a:pt x="3151173" y="491866"/>
                </a:lnTo>
                <a:lnTo>
                  <a:pt x="3151199" y="491372"/>
                </a:lnTo>
                <a:lnTo>
                  <a:pt x="3168287" y="492995"/>
                </a:lnTo>
                <a:cubicBezTo>
                  <a:pt x="3200672" y="493522"/>
                  <a:pt x="3232565" y="496503"/>
                  <a:pt x="3263748" y="502060"/>
                </a:cubicBezTo>
                <a:cubicBezTo>
                  <a:pt x="3269324" y="501641"/>
                  <a:pt x="3274652" y="502589"/>
                  <a:pt x="3279961" y="503599"/>
                </a:cubicBezTo>
                <a:lnTo>
                  <a:pt x="3280078" y="504747"/>
                </a:lnTo>
                <a:cubicBezTo>
                  <a:pt x="3638928" y="564145"/>
                  <a:pt x="3919967" y="844922"/>
                  <a:pt x="3970244" y="1197788"/>
                </a:cubicBezTo>
                <a:cubicBezTo>
                  <a:pt x="3970411" y="1197841"/>
                  <a:pt x="3970581" y="1197846"/>
                  <a:pt x="3970749" y="1197851"/>
                </a:cubicBezTo>
                <a:lnTo>
                  <a:pt x="3971290" y="1204541"/>
                </a:lnTo>
                <a:cubicBezTo>
                  <a:pt x="3976346" y="1234785"/>
                  <a:pt x="3978796" y="1265670"/>
                  <a:pt x="3978754" y="1296998"/>
                </a:cubicBezTo>
                <a:cubicBezTo>
                  <a:pt x="3980066" y="1302628"/>
                  <a:pt x="3980124" y="1308297"/>
                  <a:pt x="3980124" y="1313979"/>
                </a:cubicBezTo>
                <a:cubicBezTo>
                  <a:pt x="3980124" y="1317801"/>
                  <a:pt x="3980097" y="1321617"/>
                  <a:pt x="3979531" y="1325419"/>
                </a:cubicBezTo>
                <a:lnTo>
                  <a:pt x="3979032" y="1325386"/>
                </a:lnTo>
                <a:lnTo>
                  <a:pt x="3979006" y="1325881"/>
                </a:lnTo>
                <a:lnTo>
                  <a:pt x="3961888" y="1324255"/>
                </a:lnTo>
                <a:cubicBezTo>
                  <a:pt x="3929514" y="1323728"/>
                  <a:pt x="3897633" y="1320747"/>
                  <a:pt x="3866461" y="1315193"/>
                </a:cubicBezTo>
                <a:cubicBezTo>
                  <a:pt x="3860884" y="1315612"/>
                  <a:pt x="3855555" y="1314664"/>
                  <a:pt x="3850245" y="1313653"/>
                </a:cubicBezTo>
                <a:lnTo>
                  <a:pt x="3850129" y="1312505"/>
                </a:lnTo>
                <a:cubicBezTo>
                  <a:pt x="3491277" y="1253106"/>
                  <a:pt x="3210238" y="972329"/>
                  <a:pt x="3159963" y="619464"/>
                </a:cubicBezTo>
                <a:cubicBezTo>
                  <a:pt x="3159795" y="619411"/>
                  <a:pt x="3159627" y="619406"/>
                  <a:pt x="3159457" y="619401"/>
                </a:cubicBezTo>
                <a:lnTo>
                  <a:pt x="3158919" y="612725"/>
                </a:lnTo>
                <a:cubicBezTo>
                  <a:pt x="3153860" y="582475"/>
                  <a:pt x="3151410" y="551584"/>
                  <a:pt x="3151452" y="520249"/>
                </a:cubicBezTo>
                <a:cubicBezTo>
                  <a:pt x="3150140" y="514621"/>
                  <a:pt x="3150081" y="508954"/>
                  <a:pt x="3150081" y="503273"/>
                </a:cubicBezTo>
                <a:close/>
                <a:moveTo>
                  <a:pt x="3150081" y="2200098"/>
                </a:moveTo>
                <a:lnTo>
                  <a:pt x="3150675" y="2188658"/>
                </a:lnTo>
                <a:lnTo>
                  <a:pt x="3151173" y="2188691"/>
                </a:lnTo>
                <a:lnTo>
                  <a:pt x="3151199" y="2188197"/>
                </a:lnTo>
                <a:lnTo>
                  <a:pt x="3168287" y="2189820"/>
                </a:lnTo>
                <a:cubicBezTo>
                  <a:pt x="3200672" y="2190347"/>
                  <a:pt x="3232565" y="2193328"/>
                  <a:pt x="3263748" y="2198885"/>
                </a:cubicBezTo>
                <a:cubicBezTo>
                  <a:pt x="3269324" y="2198466"/>
                  <a:pt x="3274652" y="2199414"/>
                  <a:pt x="3279961" y="2200424"/>
                </a:cubicBezTo>
                <a:lnTo>
                  <a:pt x="3280078" y="2201572"/>
                </a:lnTo>
                <a:cubicBezTo>
                  <a:pt x="3638928" y="2260970"/>
                  <a:pt x="3919967" y="2541747"/>
                  <a:pt x="3970244" y="2894613"/>
                </a:cubicBezTo>
                <a:cubicBezTo>
                  <a:pt x="3970411" y="2894666"/>
                  <a:pt x="3970581" y="2894671"/>
                  <a:pt x="3970749" y="2894676"/>
                </a:cubicBezTo>
                <a:lnTo>
                  <a:pt x="3971290" y="2901366"/>
                </a:lnTo>
                <a:cubicBezTo>
                  <a:pt x="3976346" y="2931610"/>
                  <a:pt x="3978796" y="2962495"/>
                  <a:pt x="3978754" y="2993823"/>
                </a:cubicBezTo>
                <a:cubicBezTo>
                  <a:pt x="3980066" y="2999453"/>
                  <a:pt x="3980124" y="3005122"/>
                  <a:pt x="3980124" y="3010804"/>
                </a:cubicBezTo>
                <a:cubicBezTo>
                  <a:pt x="3980124" y="3014626"/>
                  <a:pt x="3980097" y="3018442"/>
                  <a:pt x="3979531" y="3022244"/>
                </a:cubicBezTo>
                <a:lnTo>
                  <a:pt x="3979032" y="3022211"/>
                </a:lnTo>
                <a:lnTo>
                  <a:pt x="3979006" y="3022706"/>
                </a:lnTo>
                <a:lnTo>
                  <a:pt x="3961888" y="3021080"/>
                </a:lnTo>
                <a:cubicBezTo>
                  <a:pt x="3929514" y="3020553"/>
                  <a:pt x="3897633" y="3017572"/>
                  <a:pt x="3866461" y="3012018"/>
                </a:cubicBezTo>
                <a:cubicBezTo>
                  <a:pt x="3860884" y="3012437"/>
                  <a:pt x="3855555" y="3011489"/>
                  <a:pt x="3850245" y="3010478"/>
                </a:cubicBezTo>
                <a:lnTo>
                  <a:pt x="3850129" y="3009330"/>
                </a:lnTo>
                <a:cubicBezTo>
                  <a:pt x="3491277" y="2949931"/>
                  <a:pt x="3210238" y="2669154"/>
                  <a:pt x="3159963" y="2316289"/>
                </a:cubicBezTo>
                <a:cubicBezTo>
                  <a:pt x="3159795" y="2316236"/>
                  <a:pt x="3159627" y="2316231"/>
                  <a:pt x="3159457" y="2316226"/>
                </a:cubicBezTo>
                <a:lnTo>
                  <a:pt x="3158919" y="2309550"/>
                </a:lnTo>
                <a:cubicBezTo>
                  <a:pt x="3153860" y="2279300"/>
                  <a:pt x="3151410" y="2248409"/>
                  <a:pt x="3151452" y="2217074"/>
                </a:cubicBezTo>
                <a:cubicBezTo>
                  <a:pt x="3150140" y="2211446"/>
                  <a:pt x="3150081" y="2205779"/>
                  <a:pt x="3150081" y="2200098"/>
                </a:cubicBezTo>
                <a:close/>
                <a:moveTo>
                  <a:pt x="3150081" y="3896923"/>
                </a:moveTo>
                <a:lnTo>
                  <a:pt x="3150675" y="3885483"/>
                </a:lnTo>
                <a:lnTo>
                  <a:pt x="3151173" y="3885516"/>
                </a:lnTo>
                <a:lnTo>
                  <a:pt x="3151199" y="3885022"/>
                </a:lnTo>
                <a:lnTo>
                  <a:pt x="3168287" y="3886645"/>
                </a:lnTo>
                <a:cubicBezTo>
                  <a:pt x="3200672" y="3887172"/>
                  <a:pt x="3232565" y="3890153"/>
                  <a:pt x="3263748" y="3895710"/>
                </a:cubicBezTo>
                <a:cubicBezTo>
                  <a:pt x="3269324" y="3895291"/>
                  <a:pt x="3274652" y="3896239"/>
                  <a:pt x="3279961" y="3897249"/>
                </a:cubicBezTo>
                <a:lnTo>
                  <a:pt x="3280078" y="3898397"/>
                </a:lnTo>
                <a:cubicBezTo>
                  <a:pt x="3514137" y="3937139"/>
                  <a:pt x="3715094" y="4070062"/>
                  <a:pt x="3840331" y="4255797"/>
                </a:cubicBezTo>
                <a:lnTo>
                  <a:pt x="3868775" y="4305008"/>
                </a:lnTo>
                <a:lnTo>
                  <a:pt x="3717725" y="4305008"/>
                </a:lnTo>
                <a:lnTo>
                  <a:pt x="3665602" y="4241205"/>
                </a:lnTo>
                <a:cubicBezTo>
                  <a:pt x="3568906" y="4136681"/>
                  <a:pt x="3439699" y="4061285"/>
                  <a:pt x="3293448" y="4029853"/>
                </a:cubicBezTo>
                <a:cubicBezTo>
                  <a:pt x="3310695" y="4117553"/>
                  <a:pt x="3344874" y="4199373"/>
                  <a:pt x="3392629" y="4271827"/>
                </a:cubicBezTo>
                <a:lnTo>
                  <a:pt x="3419311" y="4305008"/>
                </a:lnTo>
                <a:lnTo>
                  <a:pt x="3265201" y="4305008"/>
                </a:lnTo>
                <a:lnTo>
                  <a:pt x="3235080" y="4254710"/>
                </a:lnTo>
                <a:cubicBezTo>
                  <a:pt x="3197877" y="4179889"/>
                  <a:pt x="3172145" y="4098618"/>
                  <a:pt x="3159963" y="4013114"/>
                </a:cubicBezTo>
                <a:cubicBezTo>
                  <a:pt x="3159795" y="4013061"/>
                  <a:pt x="3159627" y="4013056"/>
                  <a:pt x="3159457" y="4013051"/>
                </a:cubicBezTo>
                <a:lnTo>
                  <a:pt x="3158919" y="4006375"/>
                </a:lnTo>
                <a:cubicBezTo>
                  <a:pt x="3153860" y="3976125"/>
                  <a:pt x="3151410" y="3945234"/>
                  <a:pt x="3151452" y="3913899"/>
                </a:cubicBezTo>
                <a:cubicBezTo>
                  <a:pt x="3150140" y="3908271"/>
                  <a:pt x="3150081" y="3902604"/>
                  <a:pt x="3150081" y="3896923"/>
                </a:cubicBezTo>
                <a:close/>
                <a:moveTo>
                  <a:pt x="3150079" y="469318"/>
                </a:moveTo>
                <a:cubicBezTo>
                  <a:pt x="3150079" y="463681"/>
                  <a:pt x="3150138" y="458057"/>
                  <a:pt x="3151450" y="452471"/>
                </a:cubicBezTo>
                <a:cubicBezTo>
                  <a:pt x="3151408" y="421389"/>
                  <a:pt x="3153857" y="390746"/>
                  <a:pt x="3158914" y="360740"/>
                </a:cubicBezTo>
                <a:lnTo>
                  <a:pt x="3159454" y="354103"/>
                </a:lnTo>
                <a:cubicBezTo>
                  <a:pt x="3159623" y="354098"/>
                  <a:pt x="3159792" y="354093"/>
                  <a:pt x="3159960" y="354040"/>
                </a:cubicBezTo>
                <a:cubicBezTo>
                  <a:pt x="3173111" y="262463"/>
                  <a:pt x="3202052" y="175780"/>
                  <a:pt x="3244173" y="96778"/>
                </a:cubicBezTo>
                <a:lnTo>
                  <a:pt x="3306807" y="0"/>
                </a:lnTo>
                <a:lnTo>
                  <a:pt x="3475182" y="0"/>
                </a:lnTo>
                <a:lnTo>
                  <a:pt x="3406954" y="76659"/>
                </a:lnTo>
                <a:cubicBezTo>
                  <a:pt x="3351687" y="153496"/>
                  <a:pt x="3312372" y="241952"/>
                  <a:pt x="3293446" y="337433"/>
                </a:cubicBezTo>
                <a:cubicBezTo>
                  <a:pt x="3476486" y="298404"/>
                  <a:pt x="3632827" y="191052"/>
                  <a:pt x="3732420" y="44350"/>
                </a:cubicBezTo>
                <a:lnTo>
                  <a:pt x="3754649" y="0"/>
                </a:lnTo>
                <a:lnTo>
                  <a:pt x="3903287" y="0"/>
                </a:lnTo>
                <a:lnTo>
                  <a:pt x="3851448" y="95636"/>
                </a:lnTo>
                <a:cubicBezTo>
                  <a:pt x="3727674" y="289169"/>
                  <a:pt x="3521481" y="428211"/>
                  <a:pt x="3280075" y="467856"/>
                </a:cubicBezTo>
                <a:lnTo>
                  <a:pt x="3279959" y="468995"/>
                </a:lnTo>
                <a:cubicBezTo>
                  <a:pt x="3274648" y="469998"/>
                  <a:pt x="3269319" y="470939"/>
                  <a:pt x="3263742" y="470523"/>
                </a:cubicBezTo>
                <a:cubicBezTo>
                  <a:pt x="3232570" y="476033"/>
                  <a:pt x="3200690" y="478991"/>
                  <a:pt x="3168316" y="479514"/>
                </a:cubicBezTo>
                <a:lnTo>
                  <a:pt x="3151197" y="481127"/>
                </a:lnTo>
                <a:lnTo>
                  <a:pt x="3151171" y="480636"/>
                </a:lnTo>
                <a:lnTo>
                  <a:pt x="3150672" y="480669"/>
                </a:lnTo>
                <a:cubicBezTo>
                  <a:pt x="3150106" y="476896"/>
                  <a:pt x="3150079" y="473110"/>
                  <a:pt x="3150079" y="469318"/>
                </a:cubicBezTo>
                <a:close/>
                <a:moveTo>
                  <a:pt x="3150079" y="2166144"/>
                </a:moveTo>
                <a:cubicBezTo>
                  <a:pt x="3150079" y="2160506"/>
                  <a:pt x="3150138" y="2154882"/>
                  <a:pt x="3151450" y="2149296"/>
                </a:cubicBezTo>
                <a:cubicBezTo>
                  <a:pt x="3151408" y="2118214"/>
                  <a:pt x="3153857" y="2087572"/>
                  <a:pt x="3158914" y="2057565"/>
                </a:cubicBezTo>
                <a:lnTo>
                  <a:pt x="3159454" y="2050928"/>
                </a:lnTo>
                <a:cubicBezTo>
                  <a:pt x="3159623" y="2050923"/>
                  <a:pt x="3159792" y="2050918"/>
                  <a:pt x="3159960" y="2050865"/>
                </a:cubicBezTo>
                <a:cubicBezTo>
                  <a:pt x="3210236" y="1700770"/>
                  <a:pt x="3491275" y="1422199"/>
                  <a:pt x="3850126" y="1363267"/>
                </a:cubicBezTo>
                <a:lnTo>
                  <a:pt x="3850243" y="1362128"/>
                </a:lnTo>
                <a:cubicBezTo>
                  <a:pt x="3855551" y="1361126"/>
                  <a:pt x="3860879" y="1360185"/>
                  <a:pt x="3866455" y="1360601"/>
                </a:cubicBezTo>
                <a:cubicBezTo>
                  <a:pt x="3897639" y="1355088"/>
                  <a:pt x="3929531" y="1352130"/>
                  <a:pt x="3961917" y="1351607"/>
                </a:cubicBezTo>
                <a:lnTo>
                  <a:pt x="3979004" y="1349997"/>
                </a:lnTo>
                <a:lnTo>
                  <a:pt x="3979030" y="1350487"/>
                </a:lnTo>
                <a:lnTo>
                  <a:pt x="3979528" y="1350455"/>
                </a:lnTo>
                <a:lnTo>
                  <a:pt x="3980122" y="1361805"/>
                </a:lnTo>
                <a:cubicBezTo>
                  <a:pt x="3980122" y="1367441"/>
                  <a:pt x="3980064" y="1373063"/>
                  <a:pt x="3978752" y="1378647"/>
                </a:cubicBezTo>
                <a:cubicBezTo>
                  <a:pt x="3978794" y="1409736"/>
                  <a:pt x="3976343" y="1440385"/>
                  <a:pt x="3971285" y="1470397"/>
                </a:cubicBezTo>
                <a:lnTo>
                  <a:pt x="3970746" y="1477021"/>
                </a:lnTo>
                <a:cubicBezTo>
                  <a:pt x="3970577" y="1477026"/>
                  <a:pt x="3970408" y="1477030"/>
                  <a:pt x="3970241" y="1477083"/>
                </a:cubicBezTo>
                <a:cubicBezTo>
                  <a:pt x="3919965" y="1827177"/>
                  <a:pt x="3638926" y="2105749"/>
                  <a:pt x="3280075" y="2164681"/>
                </a:cubicBezTo>
                <a:lnTo>
                  <a:pt x="3279959" y="2165820"/>
                </a:lnTo>
                <a:cubicBezTo>
                  <a:pt x="3274648" y="2166823"/>
                  <a:pt x="3269319" y="2167764"/>
                  <a:pt x="3263742" y="2167348"/>
                </a:cubicBezTo>
                <a:cubicBezTo>
                  <a:pt x="3232570" y="2172858"/>
                  <a:pt x="3200690" y="2175816"/>
                  <a:pt x="3168316" y="2176339"/>
                </a:cubicBezTo>
                <a:lnTo>
                  <a:pt x="3151197" y="2177952"/>
                </a:lnTo>
                <a:lnTo>
                  <a:pt x="3151171" y="2177461"/>
                </a:lnTo>
                <a:lnTo>
                  <a:pt x="3150672" y="2177494"/>
                </a:lnTo>
                <a:cubicBezTo>
                  <a:pt x="3150106" y="2173722"/>
                  <a:pt x="3150079" y="2169936"/>
                  <a:pt x="3150079" y="2166144"/>
                </a:cubicBezTo>
                <a:close/>
                <a:moveTo>
                  <a:pt x="3150079" y="3862969"/>
                </a:moveTo>
                <a:cubicBezTo>
                  <a:pt x="3150079" y="3857331"/>
                  <a:pt x="3150138" y="3851707"/>
                  <a:pt x="3151450" y="3846121"/>
                </a:cubicBezTo>
                <a:cubicBezTo>
                  <a:pt x="3151408" y="3815039"/>
                  <a:pt x="3153857" y="3784397"/>
                  <a:pt x="3158914" y="3754390"/>
                </a:cubicBezTo>
                <a:lnTo>
                  <a:pt x="3159454" y="3747753"/>
                </a:lnTo>
                <a:cubicBezTo>
                  <a:pt x="3159623" y="3747748"/>
                  <a:pt x="3159792" y="3747743"/>
                  <a:pt x="3159960" y="3747690"/>
                </a:cubicBezTo>
                <a:cubicBezTo>
                  <a:pt x="3210236" y="3397595"/>
                  <a:pt x="3491275" y="3119024"/>
                  <a:pt x="3850126" y="3060092"/>
                </a:cubicBezTo>
                <a:lnTo>
                  <a:pt x="3850243" y="3058953"/>
                </a:lnTo>
                <a:cubicBezTo>
                  <a:pt x="3855551" y="3057951"/>
                  <a:pt x="3860879" y="3057010"/>
                  <a:pt x="3866455" y="3057426"/>
                </a:cubicBezTo>
                <a:cubicBezTo>
                  <a:pt x="3897639" y="3051913"/>
                  <a:pt x="3929531" y="3048955"/>
                  <a:pt x="3961917" y="3048432"/>
                </a:cubicBezTo>
                <a:lnTo>
                  <a:pt x="3979004" y="3046822"/>
                </a:lnTo>
                <a:lnTo>
                  <a:pt x="3979030" y="3047312"/>
                </a:lnTo>
                <a:lnTo>
                  <a:pt x="3979528" y="3047280"/>
                </a:lnTo>
                <a:lnTo>
                  <a:pt x="3980122" y="3058630"/>
                </a:lnTo>
                <a:cubicBezTo>
                  <a:pt x="3980122" y="3064266"/>
                  <a:pt x="3980064" y="3069889"/>
                  <a:pt x="3978752" y="3075472"/>
                </a:cubicBezTo>
                <a:cubicBezTo>
                  <a:pt x="3978794" y="3106561"/>
                  <a:pt x="3976343" y="3137210"/>
                  <a:pt x="3971285" y="3167222"/>
                </a:cubicBezTo>
                <a:lnTo>
                  <a:pt x="3970746" y="3173846"/>
                </a:lnTo>
                <a:cubicBezTo>
                  <a:pt x="3970577" y="3173851"/>
                  <a:pt x="3970408" y="3173856"/>
                  <a:pt x="3970241" y="3173908"/>
                </a:cubicBezTo>
                <a:cubicBezTo>
                  <a:pt x="3919965" y="3524002"/>
                  <a:pt x="3638926" y="3802574"/>
                  <a:pt x="3280075" y="3861506"/>
                </a:cubicBezTo>
                <a:lnTo>
                  <a:pt x="3279959" y="3862645"/>
                </a:lnTo>
                <a:cubicBezTo>
                  <a:pt x="3274648" y="3863648"/>
                  <a:pt x="3269319" y="3864589"/>
                  <a:pt x="3263742" y="3864173"/>
                </a:cubicBezTo>
                <a:cubicBezTo>
                  <a:pt x="3232570" y="3869683"/>
                  <a:pt x="3200690" y="3872641"/>
                  <a:pt x="3168316" y="3873164"/>
                </a:cubicBezTo>
                <a:lnTo>
                  <a:pt x="3151197" y="3874777"/>
                </a:lnTo>
                <a:lnTo>
                  <a:pt x="3151171" y="3874286"/>
                </a:lnTo>
                <a:lnTo>
                  <a:pt x="3150672" y="3874319"/>
                </a:lnTo>
                <a:cubicBezTo>
                  <a:pt x="3150106" y="3870547"/>
                  <a:pt x="3150079" y="3866761"/>
                  <a:pt x="3150079" y="3862969"/>
                </a:cubicBezTo>
                <a:close/>
                <a:moveTo>
                  <a:pt x="2442890" y="1181049"/>
                </a:moveTo>
                <a:cubicBezTo>
                  <a:pt x="2718080" y="1121906"/>
                  <a:pt x="2932923" y="907109"/>
                  <a:pt x="2986199" y="636203"/>
                </a:cubicBezTo>
                <a:cubicBezTo>
                  <a:pt x="2711009" y="695346"/>
                  <a:pt x="2496165" y="910143"/>
                  <a:pt x="2442890" y="1181049"/>
                </a:cubicBezTo>
                <a:close/>
                <a:moveTo>
                  <a:pt x="2442890" y="1493690"/>
                </a:moveTo>
                <a:cubicBezTo>
                  <a:pt x="2496166" y="1762469"/>
                  <a:pt x="2711009" y="1975579"/>
                  <a:pt x="2986199" y="2034258"/>
                </a:cubicBezTo>
                <a:cubicBezTo>
                  <a:pt x="2932924" y="1765479"/>
                  <a:pt x="2718080" y="1552369"/>
                  <a:pt x="2442890" y="1493690"/>
                </a:cubicBezTo>
                <a:close/>
                <a:moveTo>
                  <a:pt x="2442890" y="2877874"/>
                </a:moveTo>
                <a:cubicBezTo>
                  <a:pt x="2718080" y="2818731"/>
                  <a:pt x="2932923" y="2603934"/>
                  <a:pt x="2986199" y="2333028"/>
                </a:cubicBezTo>
                <a:cubicBezTo>
                  <a:pt x="2711009" y="2392171"/>
                  <a:pt x="2496165" y="2606968"/>
                  <a:pt x="2442890" y="2877874"/>
                </a:cubicBezTo>
                <a:close/>
                <a:moveTo>
                  <a:pt x="2442890" y="3190516"/>
                </a:moveTo>
                <a:cubicBezTo>
                  <a:pt x="2496166" y="3459294"/>
                  <a:pt x="2711009" y="3672404"/>
                  <a:pt x="2986199" y="3731083"/>
                </a:cubicBezTo>
                <a:cubicBezTo>
                  <a:pt x="2932924" y="3462304"/>
                  <a:pt x="2718080" y="3249194"/>
                  <a:pt x="2442890" y="3190516"/>
                </a:cubicBezTo>
                <a:close/>
                <a:moveTo>
                  <a:pt x="2410871" y="4305008"/>
                </a:moveTo>
                <a:lnTo>
                  <a:pt x="2439316" y="4255797"/>
                </a:lnTo>
                <a:cubicBezTo>
                  <a:pt x="2564553" y="4070062"/>
                  <a:pt x="2765510" y="3937139"/>
                  <a:pt x="2999569" y="3898397"/>
                </a:cubicBezTo>
                <a:lnTo>
                  <a:pt x="2999686" y="3897249"/>
                </a:lnTo>
                <a:cubicBezTo>
                  <a:pt x="3004995" y="3896239"/>
                  <a:pt x="3010323" y="3895291"/>
                  <a:pt x="3015899" y="3895710"/>
                </a:cubicBezTo>
                <a:cubicBezTo>
                  <a:pt x="3047082" y="3890153"/>
                  <a:pt x="3078975" y="3887172"/>
                  <a:pt x="3111360" y="3886645"/>
                </a:cubicBezTo>
                <a:lnTo>
                  <a:pt x="3128448" y="3885022"/>
                </a:lnTo>
                <a:lnTo>
                  <a:pt x="3128474" y="3885516"/>
                </a:lnTo>
                <a:lnTo>
                  <a:pt x="3128972" y="3885483"/>
                </a:lnTo>
                <a:lnTo>
                  <a:pt x="3129566" y="3896923"/>
                </a:lnTo>
                <a:cubicBezTo>
                  <a:pt x="3129566" y="3902604"/>
                  <a:pt x="3129507" y="3908271"/>
                  <a:pt x="3128195" y="3913899"/>
                </a:cubicBezTo>
                <a:cubicBezTo>
                  <a:pt x="3128237" y="3945234"/>
                  <a:pt x="3125787" y="3976125"/>
                  <a:pt x="3120728" y="4006375"/>
                </a:cubicBezTo>
                <a:lnTo>
                  <a:pt x="3120190" y="4013051"/>
                </a:lnTo>
                <a:cubicBezTo>
                  <a:pt x="3120020" y="4013056"/>
                  <a:pt x="3119852" y="4013061"/>
                  <a:pt x="3119684" y="4013114"/>
                </a:cubicBezTo>
                <a:cubicBezTo>
                  <a:pt x="3107502" y="4098618"/>
                  <a:pt x="3081770" y="4179889"/>
                  <a:pt x="3044567" y="4254710"/>
                </a:cubicBezTo>
                <a:lnTo>
                  <a:pt x="3014445" y="4305008"/>
                </a:lnTo>
                <a:lnTo>
                  <a:pt x="2860336" y="4305008"/>
                </a:lnTo>
                <a:lnTo>
                  <a:pt x="2887018" y="4271827"/>
                </a:lnTo>
                <a:cubicBezTo>
                  <a:pt x="2934773" y="4199373"/>
                  <a:pt x="2968952" y="4117553"/>
                  <a:pt x="2986199" y="4029853"/>
                </a:cubicBezTo>
                <a:cubicBezTo>
                  <a:pt x="2839947" y="4061285"/>
                  <a:pt x="2710740" y="4136681"/>
                  <a:pt x="2614045" y="4241205"/>
                </a:cubicBezTo>
                <a:lnTo>
                  <a:pt x="2561922" y="4305008"/>
                </a:lnTo>
                <a:close/>
                <a:moveTo>
                  <a:pt x="2376360" y="0"/>
                </a:moveTo>
                <a:lnTo>
                  <a:pt x="2524998" y="0"/>
                </a:lnTo>
                <a:lnTo>
                  <a:pt x="2547226" y="44350"/>
                </a:lnTo>
                <a:cubicBezTo>
                  <a:pt x="2646819" y="191052"/>
                  <a:pt x="2803160" y="298404"/>
                  <a:pt x="2986199" y="337433"/>
                </a:cubicBezTo>
                <a:cubicBezTo>
                  <a:pt x="2967274" y="241952"/>
                  <a:pt x="2927959" y="153496"/>
                  <a:pt x="2872691" y="76659"/>
                </a:cubicBezTo>
                <a:lnTo>
                  <a:pt x="2804464" y="0"/>
                </a:lnTo>
                <a:lnTo>
                  <a:pt x="2972839" y="0"/>
                </a:lnTo>
                <a:lnTo>
                  <a:pt x="3035473" y="96778"/>
                </a:lnTo>
                <a:cubicBezTo>
                  <a:pt x="3077594" y="175780"/>
                  <a:pt x="3106535" y="262463"/>
                  <a:pt x="3119686" y="354040"/>
                </a:cubicBezTo>
                <a:cubicBezTo>
                  <a:pt x="3119853" y="354093"/>
                  <a:pt x="3120023" y="354098"/>
                  <a:pt x="3120191" y="354103"/>
                </a:cubicBezTo>
                <a:lnTo>
                  <a:pt x="3120732" y="360740"/>
                </a:lnTo>
                <a:cubicBezTo>
                  <a:pt x="3125788" y="390746"/>
                  <a:pt x="3128238" y="421389"/>
                  <a:pt x="3128196" y="452471"/>
                </a:cubicBezTo>
                <a:cubicBezTo>
                  <a:pt x="3129508" y="458057"/>
                  <a:pt x="3129566" y="463681"/>
                  <a:pt x="3129566" y="469318"/>
                </a:cubicBezTo>
                <a:cubicBezTo>
                  <a:pt x="3129566" y="473110"/>
                  <a:pt x="3129539" y="476896"/>
                  <a:pt x="3128973" y="480669"/>
                </a:cubicBezTo>
                <a:lnTo>
                  <a:pt x="3128474" y="480636"/>
                </a:lnTo>
                <a:lnTo>
                  <a:pt x="3128448" y="481127"/>
                </a:lnTo>
                <a:lnTo>
                  <a:pt x="3111330" y="479514"/>
                </a:lnTo>
                <a:cubicBezTo>
                  <a:pt x="3078956" y="478991"/>
                  <a:pt x="3047075" y="476033"/>
                  <a:pt x="3015903" y="470523"/>
                </a:cubicBezTo>
                <a:cubicBezTo>
                  <a:pt x="3010326" y="470939"/>
                  <a:pt x="3004997" y="469998"/>
                  <a:pt x="2999687" y="468995"/>
                </a:cubicBezTo>
                <a:lnTo>
                  <a:pt x="2999571" y="467856"/>
                </a:lnTo>
                <a:cubicBezTo>
                  <a:pt x="2758165" y="428211"/>
                  <a:pt x="2551973" y="289169"/>
                  <a:pt x="2428199" y="95636"/>
                </a:cubicBezTo>
                <a:close/>
                <a:moveTo>
                  <a:pt x="2299523" y="1313979"/>
                </a:moveTo>
                <a:cubicBezTo>
                  <a:pt x="2299523" y="1308297"/>
                  <a:pt x="2299582" y="1302628"/>
                  <a:pt x="2300894" y="1296998"/>
                </a:cubicBezTo>
                <a:cubicBezTo>
                  <a:pt x="2300852" y="1265670"/>
                  <a:pt x="2303301" y="1234785"/>
                  <a:pt x="2308358" y="1204541"/>
                </a:cubicBezTo>
                <a:lnTo>
                  <a:pt x="2308898" y="1197851"/>
                </a:lnTo>
                <a:cubicBezTo>
                  <a:pt x="2309067" y="1197846"/>
                  <a:pt x="2309236" y="1197841"/>
                  <a:pt x="2309404" y="1197788"/>
                </a:cubicBezTo>
                <a:cubicBezTo>
                  <a:pt x="2359680" y="844922"/>
                  <a:pt x="2640719" y="564145"/>
                  <a:pt x="2999570" y="504747"/>
                </a:cubicBezTo>
                <a:lnTo>
                  <a:pt x="2999687" y="503599"/>
                </a:lnTo>
                <a:cubicBezTo>
                  <a:pt x="3004995" y="502589"/>
                  <a:pt x="3010323" y="501641"/>
                  <a:pt x="3015899" y="502060"/>
                </a:cubicBezTo>
                <a:cubicBezTo>
                  <a:pt x="3047083" y="496503"/>
                  <a:pt x="3078975" y="493522"/>
                  <a:pt x="3111361" y="492995"/>
                </a:cubicBezTo>
                <a:lnTo>
                  <a:pt x="3128448" y="491372"/>
                </a:lnTo>
                <a:lnTo>
                  <a:pt x="3128474" y="491866"/>
                </a:lnTo>
                <a:lnTo>
                  <a:pt x="3128972" y="491833"/>
                </a:lnTo>
                <a:lnTo>
                  <a:pt x="3129566" y="503273"/>
                </a:lnTo>
                <a:cubicBezTo>
                  <a:pt x="3129566" y="508954"/>
                  <a:pt x="3129508" y="514621"/>
                  <a:pt x="3128196" y="520249"/>
                </a:cubicBezTo>
                <a:cubicBezTo>
                  <a:pt x="3128238" y="551584"/>
                  <a:pt x="3125787" y="582475"/>
                  <a:pt x="3120729" y="612725"/>
                </a:cubicBezTo>
                <a:lnTo>
                  <a:pt x="3120190" y="619401"/>
                </a:lnTo>
                <a:cubicBezTo>
                  <a:pt x="3120021" y="619406"/>
                  <a:pt x="3119852" y="619411"/>
                  <a:pt x="3119685" y="619464"/>
                </a:cubicBezTo>
                <a:cubicBezTo>
                  <a:pt x="3069409" y="972329"/>
                  <a:pt x="2788370" y="1253106"/>
                  <a:pt x="2429519" y="1312505"/>
                </a:cubicBezTo>
                <a:lnTo>
                  <a:pt x="2429403" y="1313653"/>
                </a:lnTo>
                <a:cubicBezTo>
                  <a:pt x="2424092" y="1314664"/>
                  <a:pt x="2418763" y="1315612"/>
                  <a:pt x="2413186" y="1315193"/>
                </a:cubicBezTo>
                <a:cubicBezTo>
                  <a:pt x="2382014" y="1320747"/>
                  <a:pt x="2350134" y="1323728"/>
                  <a:pt x="2317760" y="1324255"/>
                </a:cubicBezTo>
                <a:lnTo>
                  <a:pt x="2300641" y="1325881"/>
                </a:lnTo>
                <a:lnTo>
                  <a:pt x="2300615" y="1325386"/>
                </a:lnTo>
                <a:lnTo>
                  <a:pt x="2300116" y="1325419"/>
                </a:lnTo>
                <a:cubicBezTo>
                  <a:pt x="2299550" y="1321617"/>
                  <a:pt x="2299523" y="1317801"/>
                  <a:pt x="2299523" y="1313979"/>
                </a:cubicBezTo>
                <a:close/>
                <a:moveTo>
                  <a:pt x="2299523" y="1361805"/>
                </a:moveTo>
                <a:lnTo>
                  <a:pt x="2300117" y="1350455"/>
                </a:lnTo>
                <a:lnTo>
                  <a:pt x="2300615" y="1350487"/>
                </a:lnTo>
                <a:lnTo>
                  <a:pt x="2300641" y="1349997"/>
                </a:lnTo>
                <a:lnTo>
                  <a:pt x="2317729" y="1351607"/>
                </a:lnTo>
                <a:cubicBezTo>
                  <a:pt x="2350114" y="1352130"/>
                  <a:pt x="2382007" y="1355088"/>
                  <a:pt x="2413190" y="1360601"/>
                </a:cubicBezTo>
                <a:cubicBezTo>
                  <a:pt x="2418766" y="1360185"/>
                  <a:pt x="2424094" y="1361126"/>
                  <a:pt x="2429403" y="1362128"/>
                </a:cubicBezTo>
                <a:lnTo>
                  <a:pt x="2429520" y="1363267"/>
                </a:lnTo>
                <a:cubicBezTo>
                  <a:pt x="2788370" y="1422199"/>
                  <a:pt x="3069409" y="1700770"/>
                  <a:pt x="3119686" y="2050865"/>
                </a:cubicBezTo>
                <a:cubicBezTo>
                  <a:pt x="3119853" y="2050918"/>
                  <a:pt x="3120023" y="2050923"/>
                  <a:pt x="3120191" y="2050928"/>
                </a:cubicBezTo>
                <a:lnTo>
                  <a:pt x="3120732" y="2057565"/>
                </a:lnTo>
                <a:cubicBezTo>
                  <a:pt x="3125788" y="2087572"/>
                  <a:pt x="3128238" y="2118214"/>
                  <a:pt x="3128196" y="2149296"/>
                </a:cubicBezTo>
                <a:cubicBezTo>
                  <a:pt x="3129508" y="2154882"/>
                  <a:pt x="3129566" y="2160506"/>
                  <a:pt x="3129566" y="2166144"/>
                </a:cubicBezTo>
                <a:cubicBezTo>
                  <a:pt x="3129566" y="2169936"/>
                  <a:pt x="3129539" y="2173722"/>
                  <a:pt x="3128973" y="2177494"/>
                </a:cubicBezTo>
                <a:lnTo>
                  <a:pt x="3128474" y="2177461"/>
                </a:lnTo>
                <a:lnTo>
                  <a:pt x="3128448" y="2177952"/>
                </a:lnTo>
                <a:lnTo>
                  <a:pt x="3111330" y="2176339"/>
                </a:lnTo>
                <a:cubicBezTo>
                  <a:pt x="3078956" y="2175816"/>
                  <a:pt x="3047075" y="2172858"/>
                  <a:pt x="3015903" y="2167348"/>
                </a:cubicBezTo>
                <a:cubicBezTo>
                  <a:pt x="3010326" y="2167764"/>
                  <a:pt x="3004997" y="2166823"/>
                  <a:pt x="2999687" y="2165820"/>
                </a:cubicBezTo>
                <a:lnTo>
                  <a:pt x="2999571" y="2164681"/>
                </a:lnTo>
                <a:cubicBezTo>
                  <a:pt x="2640719" y="2105749"/>
                  <a:pt x="2359680" y="1827177"/>
                  <a:pt x="2309405" y="1477083"/>
                </a:cubicBezTo>
                <a:cubicBezTo>
                  <a:pt x="2309237" y="1477030"/>
                  <a:pt x="2309069" y="1477026"/>
                  <a:pt x="2308899" y="1477021"/>
                </a:cubicBezTo>
                <a:lnTo>
                  <a:pt x="2308361" y="1470397"/>
                </a:lnTo>
                <a:cubicBezTo>
                  <a:pt x="2303302" y="1440385"/>
                  <a:pt x="2300852" y="1409736"/>
                  <a:pt x="2300894" y="1378647"/>
                </a:cubicBezTo>
                <a:cubicBezTo>
                  <a:pt x="2299582" y="1373063"/>
                  <a:pt x="2299523" y="1367441"/>
                  <a:pt x="2299523" y="1361805"/>
                </a:cubicBezTo>
                <a:close/>
                <a:moveTo>
                  <a:pt x="2299523" y="3010804"/>
                </a:moveTo>
                <a:cubicBezTo>
                  <a:pt x="2299523" y="3005122"/>
                  <a:pt x="2299582" y="2999453"/>
                  <a:pt x="2300894" y="2993823"/>
                </a:cubicBezTo>
                <a:cubicBezTo>
                  <a:pt x="2300852" y="2962495"/>
                  <a:pt x="2303301" y="2931610"/>
                  <a:pt x="2308358" y="2901366"/>
                </a:cubicBezTo>
                <a:lnTo>
                  <a:pt x="2308898" y="2894676"/>
                </a:lnTo>
                <a:cubicBezTo>
                  <a:pt x="2309067" y="2894671"/>
                  <a:pt x="2309236" y="2894666"/>
                  <a:pt x="2309404" y="2894613"/>
                </a:cubicBezTo>
                <a:cubicBezTo>
                  <a:pt x="2359680" y="2541747"/>
                  <a:pt x="2640719" y="2260970"/>
                  <a:pt x="2999570" y="2201572"/>
                </a:cubicBezTo>
                <a:lnTo>
                  <a:pt x="2999687" y="2200424"/>
                </a:lnTo>
                <a:cubicBezTo>
                  <a:pt x="3004995" y="2199414"/>
                  <a:pt x="3010323" y="2198466"/>
                  <a:pt x="3015899" y="2198885"/>
                </a:cubicBezTo>
                <a:cubicBezTo>
                  <a:pt x="3047083" y="2193328"/>
                  <a:pt x="3078975" y="2190347"/>
                  <a:pt x="3111361" y="2189820"/>
                </a:cubicBezTo>
                <a:lnTo>
                  <a:pt x="3128448" y="2188197"/>
                </a:lnTo>
                <a:lnTo>
                  <a:pt x="3128474" y="2188691"/>
                </a:lnTo>
                <a:lnTo>
                  <a:pt x="3128972" y="2188658"/>
                </a:lnTo>
                <a:lnTo>
                  <a:pt x="3129566" y="2200098"/>
                </a:lnTo>
                <a:cubicBezTo>
                  <a:pt x="3129566" y="2205779"/>
                  <a:pt x="3129508" y="2211446"/>
                  <a:pt x="3128196" y="2217074"/>
                </a:cubicBezTo>
                <a:cubicBezTo>
                  <a:pt x="3128238" y="2248409"/>
                  <a:pt x="3125787" y="2279300"/>
                  <a:pt x="3120729" y="2309550"/>
                </a:cubicBezTo>
                <a:lnTo>
                  <a:pt x="3120190" y="2316226"/>
                </a:lnTo>
                <a:cubicBezTo>
                  <a:pt x="3120021" y="2316231"/>
                  <a:pt x="3119852" y="2316236"/>
                  <a:pt x="3119685" y="2316289"/>
                </a:cubicBezTo>
                <a:cubicBezTo>
                  <a:pt x="3069409" y="2669154"/>
                  <a:pt x="2788370" y="2949931"/>
                  <a:pt x="2429519" y="3009330"/>
                </a:cubicBezTo>
                <a:lnTo>
                  <a:pt x="2429403" y="3010478"/>
                </a:lnTo>
                <a:cubicBezTo>
                  <a:pt x="2424092" y="3011489"/>
                  <a:pt x="2418763" y="3012437"/>
                  <a:pt x="2413186" y="3012018"/>
                </a:cubicBezTo>
                <a:cubicBezTo>
                  <a:pt x="2382014" y="3017572"/>
                  <a:pt x="2350134" y="3020553"/>
                  <a:pt x="2317760" y="3021080"/>
                </a:cubicBezTo>
                <a:lnTo>
                  <a:pt x="2300641" y="3022706"/>
                </a:lnTo>
                <a:lnTo>
                  <a:pt x="2300615" y="3022211"/>
                </a:lnTo>
                <a:lnTo>
                  <a:pt x="2300116" y="3022244"/>
                </a:lnTo>
                <a:cubicBezTo>
                  <a:pt x="2299550" y="3018442"/>
                  <a:pt x="2299523" y="3014626"/>
                  <a:pt x="2299523" y="3010804"/>
                </a:cubicBezTo>
                <a:close/>
                <a:moveTo>
                  <a:pt x="2299523" y="3058630"/>
                </a:moveTo>
                <a:lnTo>
                  <a:pt x="2300117" y="3047280"/>
                </a:lnTo>
                <a:lnTo>
                  <a:pt x="2300615" y="3047312"/>
                </a:lnTo>
                <a:lnTo>
                  <a:pt x="2300641" y="3046822"/>
                </a:lnTo>
                <a:lnTo>
                  <a:pt x="2317729" y="3048432"/>
                </a:lnTo>
                <a:cubicBezTo>
                  <a:pt x="2350114" y="3048955"/>
                  <a:pt x="2382007" y="3051913"/>
                  <a:pt x="2413190" y="3057426"/>
                </a:cubicBezTo>
                <a:cubicBezTo>
                  <a:pt x="2418766" y="3057010"/>
                  <a:pt x="2424094" y="3057951"/>
                  <a:pt x="2429403" y="3058953"/>
                </a:cubicBezTo>
                <a:lnTo>
                  <a:pt x="2429520" y="3060092"/>
                </a:lnTo>
                <a:cubicBezTo>
                  <a:pt x="2788370" y="3119024"/>
                  <a:pt x="3069409" y="3397595"/>
                  <a:pt x="3119686" y="3747690"/>
                </a:cubicBezTo>
                <a:cubicBezTo>
                  <a:pt x="3119853" y="3747743"/>
                  <a:pt x="3120023" y="3747748"/>
                  <a:pt x="3120191" y="3747753"/>
                </a:cubicBezTo>
                <a:lnTo>
                  <a:pt x="3120732" y="3754390"/>
                </a:lnTo>
                <a:cubicBezTo>
                  <a:pt x="3125788" y="3784397"/>
                  <a:pt x="3128238" y="3815039"/>
                  <a:pt x="3128196" y="3846121"/>
                </a:cubicBezTo>
                <a:cubicBezTo>
                  <a:pt x="3129508" y="3851707"/>
                  <a:pt x="3129566" y="3857331"/>
                  <a:pt x="3129566" y="3862969"/>
                </a:cubicBezTo>
                <a:cubicBezTo>
                  <a:pt x="3129566" y="3866761"/>
                  <a:pt x="3129539" y="3870547"/>
                  <a:pt x="3128973" y="3874319"/>
                </a:cubicBezTo>
                <a:lnTo>
                  <a:pt x="3128474" y="3874286"/>
                </a:lnTo>
                <a:lnTo>
                  <a:pt x="3128448" y="3874777"/>
                </a:lnTo>
                <a:lnTo>
                  <a:pt x="3111330" y="3873164"/>
                </a:lnTo>
                <a:cubicBezTo>
                  <a:pt x="3078956" y="3872641"/>
                  <a:pt x="3047075" y="3869683"/>
                  <a:pt x="3015903" y="3864173"/>
                </a:cubicBezTo>
                <a:cubicBezTo>
                  <a:pt x="3010326" y="3864589"/>
                  <a:pt x="3004997" y="3863648"/>
                  <a:pt x="2999687" y="3862645"/>
                </a:cubicBezTo>
                <a:lnTo>
                  <a:pt x="2999571" y="3861506"/>
                </a:lnTo>
                <a:cubicBezTo>
                  <a:pt x="2640719" y="3802574"/>
                  <a:pt x="2359680" y="3524002"/>
                  <a:pt x="2309405" y="3173908"/>
                </a:cubicBezTo>
                <a:cubicBezTo>
                  <a:pt x="2309237" y="3173856"/>
                  <a:pt x="2309069" y="3173851"/>
                  <a:pt x="2308899" y="3173846"/>
                </a:cubicBezTo>
                <a:lnTo>
                  <a:pt x="2308361" y="3167222"/>
                </a:lnTo>
                <a:cubicBezTo>
                  <a:pt x="2303302" y="3137210"/>
                  <a:pt x="2300852" y="3106561"/>
                  <a:pt x="2300894" y="3075472"/>
                </a:cubicBezTo>
                <a:cubicBezTo>
                  <a:pt x="2299582" y="3069889"/>
                  <a:pt x="2299523" y="3064266"/>
                  <a:pt x="2299523" y="3058630"/>
                </a:cubicBezTo>
                <a:close/>
                <a:moveTo>
                  <a:pt x="1601297" y="636203"/>
                </a:moveTo>
                <a:cubicBezTo>
                  <a:pt x="1654573" y="907109"/>
                  <a:pt x="1869416" y="1121906"/>
                  <a:pt x="2144606" y="1181049"/>
                </a:cubicBezTo>
                <a:cubicBezTo>
                  <a:pt x="2091331" y="910143"/>
                  <a:pt x="1876487" y="695346"/>
                  <a:pt x="1601297" y="636203"/>
                </a:cubicBezTo>
                <a:close/>
                <a:moveTo>
                  <a:pt x="1601297" y="2333028"/>
                </a:moveTo>
                <a:cubicBezTo>
                  <a:pt x="1654573" y="2603934"/>
                  <a:pt x="1869416" y="2818731"/>
                  <a:pt x="2144606" y="2877874"/>
                </a:cubicBezTo>
                <a:cubicBezTo>
                  <a:pt x="2091331" y="2606968"/>
                  <a:pt x="1876487" y="2392171"/>
                  <a:pt x="1601297" y="2333028"/>
                </a:cubicBezTo>
                <a:close/>
                <a:moveTo>
                  <a:pt x="1601295" y="2034258"/>
                </a:moveTo>
                <a:cubicBezTo>
                  <a:pt x="1876485" y="1975579"/>
                  <a:pt x="2091328" y="1762469"/>
                  <a:pt x="2144604" y="1493690"/>
                </a:cubicBezTo>
                <a:cubicBezTo>
                  <a:pt x="1869414" y="1552369"/>
                  <a:pt x="1654570" y="1765479"/>
                  <a:pt x="1601295" y="2034258"/>
                </a:cubicBezTo>
                <a:close/>
                <a:moveTo>
                  <a:pt x="1601295" y="3731083"/>
                </a:moveTo>
                <a:cubicBezTo>
                  <a:pt x="1876485" y="3672404"/>
                  <a:pt x="2091328" y="3459294"/>
                  <a:pt x="2144604" y="3190516"/>
                </a:cubicBezTo>
                <a:cubicBezTo>
                  <a:pt x="1869414" y="3249194"/>
                  <a:pt x="1654570" y="3462304"/>
                  <a:pt x="1601295" y="3731083"/>
                </a:cubicBezTo>
                <a:close/>
                <a:moveTo>
                  <a:pt x="1457930" y="503273"/>
                </a:moveTo>
                <a:lnTo>
                  <a:pt x="1458524" y="491833"/>
                </a:lnTo>
                <a:lnTo>
                  <a:pt x="1459022" y="491866"/>
                </a:lnTo>
                <a:lnTo>
                  <a:pt x="1459048" y="491372"/>
                </a:lnTo>
                <a:lnTo>
                  <a:pt x="1476135" y="492995"/>
                </a:lnTo>
                <a:cubicBezTo>
                  <a:pt x="1508521" y="493522"/>
                  <a:pt x="1540413" y="496503"/>
                  <a:pt x="1571597" y="502060"/>
                </a:cubicBezTo>
                <a:cubicBezTo>
                  <a:pt x="1577173" y="501641"/>
                  <a:pt x="1582501" y="502589"/>
                  <a:pt x="1587809" y="503599"/>
                </a:cubicBezTo>
                <a:lnTo>
                  <a:pt x="1587926" y="504747"/>
                </a:lnTo>
                <a:cubicBezTo>
                  <a:pt x="1946777" y="564145"/>
                  <a:pt x="2227816" y="844922"/>
                  <a:pt x="2278092" y="1197788"/>
                </a:cubicBezTo>
                <a:cubicBezTo>
                  <a:pt x="2278260" y="1197841"/>
                  <a:pt x="2278429" y="1197846"/>
                  <a:pt x="2278598" y="1197851"/>
                </a:cubicBezTo>
                <a:lnTo>
                  <a:pt x="2279138" y="1204541"/>
                </a:lnTo>
                <a:cubicBezTo>
                  <a:pt x="2284195" y="1234785"/>
                  <a:pt x="2286644" y="1265670"/>
                  <a:pt x="2286602" y="1296998"/>
                </a:cubicBezTo>
                <a:cubicBezTo>
                  <a:pt x="2287914" y="1302628"/>
                  <a:pt x="2287973" y="1308297"/>
                  <a:pt x="2287973" y="1313979"/>
                </a:cubicBezTo>
                <a:cubicBezTo>
                  <a:pt x="2287973" y="1317801"/>
                  <a:pt x="2287946" y="1321617"/>
                  <a:pt x="2287380" y="1325419"/>
                </a:cubicBezTo>
                <a:lnTo>
                  <a:pt x="2286881" y="1325386"/>
                </a:lnTo>
                <a:lnTo>
                  <a:pt x="2286855" y="1325881"/>
                </a:lnTo>
                <a:lnTo>
                  <a:pt x="2269736" y="1324255"/>
                </a:lnTo>
                <a:cubicBezTo>
                  <a:pt x="2237362" y="1323728"/>
                  <a:pt x="2205482" y="1320747"/>
                  <a:pt x="2174310" y="1315193"/>
                </a:cubicBezTo>
                <a:cubicBezTo>
                  <a:pt x="2168733" y="1315612"/>
                  <a:pt x="2163404" y="1314664"/>
                  <a:pt x="2158093" y="1313653"/>
                </a:cubicBezTo>
                <a:lnTo>
                  <a:pt x="2157977" y="1312505"/>
                </a:lnTo>
                <a:cubicBezTo>
                  <a:pt x="1799126" y="1253106"/>
                  <a:pt x="1518087" y="972329"/>
                  <a:pt x="1467811" y="619464"/>
                </a:cubicBezTo>
                <a:cubicBezTo>
                  <a:pt x="1467644" y="619411"/>
                  <a:pt x="1467475" y="619406"/>
                  <a:pt x="1467306" y="619401"/>
                </a:cubicBezTo>
                <a:lnTo>
                  <a:pt x="1466767" y="612725"/>
                </a:lnTo>
                <a:cubicBezTo>
                  <a:pt x="1461709" y="582475"/>
                  <a:pt x="1459258" y="551584"/>
                  <a:pt x="1459300" y="520249"/>
                </a:cubicBezTo>
                <a:cubicBezTo>
                  <a:pt x="1457988" y="514621"/>
                  <a:pt x="1457930" y="508954"/>
                  <a:pt x="1457930" y="503273"/>
                </a:cubicBezTo>
                <a:close/>
                <a:moveTo>
                  <a:pt x="1457930" y="2200098"/>
                </a:moveTo>
                <a:lnTo>
                  <a:pt x="1458524" y="2188658"/>
                </a:lnTo>
                <a:lnTo>
                  <a:pt x="1459022" y="2188691"/>
                </a:lnTo>
                <a:lnTo>
                  <a:pt x="1459048" y="2188197"/>
                </a:lnTo>
                <a:lnTo>
                  <a:pt x="1476135" y="2189820"/>
                </a:lnTo>
                <a:cubicBezTo>
                  <a:pt x="1508521" y="2190347"/>
                  <a:pt x="1540413" y="2193328"/>
                  <a:pt x="1571597" y="2198885"/>
                </a:cubicBezTo>
                <a:cubicBezTo>
                  <a:pt x="1577173" y="2198466"/>
                  <a:pt x="1582501" y="2199414"/>
                  <a:pt x="1587809" y="2200424"/>
                </a:cubicBezTo>
                <a:lnTo>
                  <a:pt x="1587926" y="2201572"/>
                </a:lnTo>
                <a:cubicBezTo>
                  <a:pt x="1946777" y="2260970"/>
                  <a:pt x="2227816" y="2541747"/>
                  <a:pt x="2278092" y="2894613"/>
                </a:cubicBezTo>
                <a:cubicBezTo>
                  <a:pt x="2278260" y="2894666"/>
                  <a:pt x="2278429" y="2894671"/>
                  <a:pt x="2278598" y="2894676"/>
                </a:cubicBezTo>
                <a:lnTo>
                  <a:pt x="2279138" y="2901366"/>
                </a:lnTo>
                <a:cubicBezTo>
                  <a:pt x="2284195" y="2931610"/>
                  <a:pt x="2286644" y="2962495"/>
                  <a:pt x="2286602" y="2993823"/>
                </a:cubicBezTo>
                <a:cubicBezTo>
                  <a:pt x="2287914" y="2999453"/>
                  <a:pt x="2287973" y="3005122"/>
                  <a:pt x="2287973" y="3010804"/>
                </a:cubicBezTo>
                <a:cubicBezTo>
                  <a:pt x="2287973" y="3014626"/>
                  <a:pt x="2287946" y="3018442"/>
                  <a:pt x="2287380" y="3022244"/>
                </a:cubicBezTo>
                <a:lnTo>
                  <a:pt x="2286881" y="3022211"/>
                </a:lnTo>
                <a:lnTo>
                  <a:pt x="2286855" y="3022706"/>
                </a:lnTo>
                <a:lnTo>
                  <a:pt x="2269736" y="3021080"/>
                </a:lnTo>
                <a:cubicBezTo>
                  <a:pt x="2237362" y="3020553"/>
                  <a:pt x="2205482" y="3017572"/>
                  <a:pt x="2174310" y="3012018"/>
                </a:cubicBezTo>
                <a:cubicBezTo>
                  <a:pt x="2168733" y="3012437"/>
                  <a:pt x="2163404" y="3011489"/>
                  <a:pt x="2158093" y="3010478"/>
                </a:cubicBezTo>
                <a:lnTo>
                  <a:pt x="2157977" y="3009330"/>
                </a:lnTo>
                <a:cubicBezTo>
                  <a:pt x="1799126" y="2949931"/>
                  <a:pt x="1518087" y="2669154"/>
                  <a:pt x="1467811" y="2316289"/>
                </a:cubicBezTo>
                <a:cubicBezTo>
                  <a:pt x="1467644" y="2316236"/>
                  <a:pt x="1467475" y="2316231"/>
                  <a:pt x="1467306" y="2316226"/>
                </a:cubicBezTo>
                <a:lnTo>
                  <a:pt x="1466767" y="2309550"/>
                </a:lnTo>
                <a:cubicBezTo>
                  <a:pt x="1461709" y="2279300"/>
                  <a:pt x="1459258" y="2248409"/>
                  <a:pt x="1459300" y="2217074"/>
                </a:cubicBezTo>
                <a:cubicBezTo>
                  <a:pt x="1457988" y="2211446"/>
                  <a:pt x="1457930" y="2205779"/>
                  <a:pt x="1457930" y="2200098"/>
                </a:cubicBezTo>
                <a:close/>
                <a:moveTo>
                  <a:pt x="1457930" y="3896923"/>
                </a:moveTo>
                <a:lnTo>
                  <a:pt x="1458524" y="3885483"/>
                </a:lnTo>
                <a:lnTo>
                  <a:pt x="1459022" y="3885516"/>
                </a:lnTo>
                <a:lnTo>
                  <a:pt x="1459048" y="3885022"/>
                </a:lnTo>
                <a:lnTo>
                  <a:pt x="1476135" y="3886645"/>
                </a:lnTo>
                <a:cubicBezTo>
                  <a:pt x="1508521" y="3887172"/>
                  <a:pt x="1540413" y="3890153"/>
                  <a:pt x="1571597" y="3895710"/>
                </a:cubicBezTo>
                <a:cubicBezTo>
                  <a:pt x="1577173" y="3895291"/>
                  <a:pt x="1582501" y="3896239"/>
                  <a:pt x="1587809" y="3897249"/>
                </a:cubicBezTo>
                <a:lnTo>
                  <a:pt x="1587926" y="3898397"/>
                </a:lnTo>
                <a:cubicBezTo>
                  <a:pt x="1821986" y="3937139"/>
                  <a:pt x="2022942" y="4070062"/>
                  <a:pt x="2148179" y="4255797"/>
                </a:cubicBezTo>
                <a:lnTo>
                  <a:pt x="2176624" y="4305008"/>
                </a:lnTo>
                <a:lnTo>
                  <a:pt x="2025574" y="4305008"/>
                </a:lnTo>
                <a:lnTo>
                  <a:pt x="1973451" y="4241205"/>
                </a:lnTo>
                <a:cubicBezTo>
                  <a:pt x="1876755" y="4136681"/>
                  <a:pt x="1747549" y="4061285"/>
                  <a:pt x="1601297" y="4029853"/>
                </a:cubicBezTo>
                <a:cubicBezTo>
                  <a:pt x="1618544" y="4117553"/>
                  <a:pt x="1652724" y="4199373"/>
                  <a:pt x="1700478" y="4271827"/>
                </a:cubicBezTo>
                <a:lnTo>
                  <a:pt x="1727160" y="4305008"/>
                </a:lnTo>
                <a:lnTo>
                  <a:pt x="1573050" y="4305008"/>
                </a:lnTo>
                <a:lnTo>
                  <a:pt x="1542929" y="4254710"/>
                </a:lnTo>
                <a:cubicBezTo>
                  <a:pt x="1505726" y="4179889"/>
                  <a:pt x="1479994" y="4098618"/>
                  <a:pt x="1467811" y="4013114"/>
                </a:cubicBezTo>
                <a:cubicBezTo>
                  <a:pt x="1467644" y="4013061"/>
                  <a:pt x="1467475" y="4013056"/>
                  <a:pt x="1467306" y="4013051"/>
                </a:cubicBezTo>
                <a:lnTo>
                  <a:pt x="1466767" y="4006375"/>
                </a:lnTo>
                <a:cubicBezTo>
                  <a:pt x="1461709" y="3976125"/>
                  <a:pt x="1459258" y="3945234"/>
                  <a:pt x="1459300" y="3913899"/>
                </a:cubicBezTo>
                <a:cubicBezTo>
                  <a:pt x="1457988" y="3908271"/>
                  <a:pt x="1457930" y="3902604"/>
                  <a:pt x="1457930" y="3896923"/>
                </a:cubicBezTo>
                <a:close/>
                <a:moveTo>
                  <a:pt x="1457928" y="469318"/>
                </a:moveTo>
                <a:cubicBezTo>
                  <a:pt x="1457928" y="463681"/>
                  <a:pt x="1457986" y="458057"/>
                  <a:pt x="1459298" y="452471"/>
                </a:cubicBezTo>
                <a:cubicBezTo>
                  <a:pt x="1459256" y="421389"/>
                  <a:pt x="1461706" y="390746"/>
                  <a:pt x="1466762" y="360740"/>
                </a:cubicBezTo>
                <a:lnTo>
                  <a:pt x="1467303" y="354103"/>
                </a:lnTo>
                <a:cubicBezTo>
                  <a:pt x="1467471" y="354098"/>
                  <a:pt x="1467641" y="354093"/>
                  <a:pt x="1467808" y="354040"/>
                </a:cubicBezTo>
                <a:cubicBezTo>
                  <a:pt x="1480960" y="262463"/>
                  <a:pt x="1509901" y="175780"/>
                  <a:pt x="1552022" y="96778"/>
                </a:cubicBezTo>
                <a:lnTo>
                  <a:pt x="1614656" y="0"/>
                </a:lnTo>
                <a:lnTo>
                  <a:pt x="1783031" y="0"/>
                </a:lnTo>
                <a:lnTo>
                  <a:pt x="1714803" y="76659"/>
                </a:lnTo>
                <a:cubicBezTo>
                  <a:pt x="1659536" y="153496"/>
                  <a:pt x="1620221" y="241952"/>
                  <a:pt x="1601295" y="337433"/>
                </a:cubicBezTo>
                <a:cubicBezTo>
                  <a:pt x="1784335" y="298404"/>
                  <a:pt x="1940676" y="191052"/>
                  <a:pt x="2040269" y="44350"/>
                </a:cubicBezTo>
                <a:lnTo>
                  <a:pt x="2062497" y="0"/>
                </a:lnTo>
                <a:lnTo>
                  <a:pt x="2211135" y="0"/>
                </a:lnTo>
                <a:lnTo>
                  <a:pt x="2159296" y="95636"/>
                </a:lnTo>
                <a:cubicBezTo>
                  <a:pt x="2035522" y="289169"/>
                  <a:pt x="1829330" y="428211"/>
                  <a:pt x="1587923" y="467856"/>
                </a:cubicBezTo>
                <a:lnTo>
                  <a:pt x="1587807" y="468995"/>
                </a:lnTo>
                <a:cubicBezTo>
                  <a:pt x="1582497" y="469998"/>
                  <a:pt x="1577168" y="470939"/>
                  <a:pt x="1571591" y="470523"/>
                </a:cubicBezTo>
                <a:cubicBezTo>
                  <a:pt x="1540419" y="476033"/>
                  <a:pt x="1508538" y="478991"/>
                  <a:pt x="1476164" y="479514"/>
                </a:cubicBezTo>
                <a:lnTo>
                  <a:pt x="1459046" y="481127"/>
                </a:lnTo>
                <a:lnTo>
                  <a:pt x="1459020" y="480636"/>
                </a:lnTo>
                <a:lnTo>
                  <a:pt x="1458521" y="480669"/>
                </a:lnTo>
                <a:cubicBezTo>
                  <a:pt x="1457955" y="476896"/>
                  <a:pt x="1457928" y="473110"/>
                  <a:pt x="1457928" y="469318"/>
                </a:cubicBezTo>
                <a:close/>
                <a:moveTo>
                  <a:pt x="1457928" y="2166144"/>
                </a:moveTo>
                <a:cubicBezTo>
                  <a:pt x="1457928" y="2160506"/>
                  <a:pt x="1457986" y="2154882"/>
                  <a:pt x="1459298" y="2149296"/>
                </a:cubicBezTo>
                <a:cubicBezTo>
                  <a:pt x="1459256" y="2118214"/>
                  <a:pt x="1461706" y="2087572"/>
                  <a:pt x="1466762" y="2057565"/>
                </a:cubicBezTo>
                <a:lnTo>
                  <a:pt x="1467303" y="2050928"/>
                </a:lnTo>
                <a:cubicBezTo>
                  <a:pt x="1467471" y="2050923"/>
                  <a:pt x="1467641" y="2050918"/>
                  <a:pt x="1467808" y="2050865"/>
                </a:cubicBezTo>
                <a:cubicBezTo>
                  <a:pt x="1518085" y="1700770"/>
                  <a:pt x="1799124" y="1422199"/>
                  <a:pt x="2157974" y="1363267"/>
                </a:cubicBezTo>
                <a:lnTo>
                  <a:pt x="2158091" y="1362128"/>
                </a:lnTo>
                <a:cubicBezTo>
                  <a:pt x="2163400" y="1361126"/>
                  <a:pt x="2168728" y="1360185"/>
                  <a:pt x="2174304" y="1360601"/>
                </a:cubicBezTo>
                <a:cubicBezTo>
                  <a:pt x="2205487" y="1355088"/>
                  <a:pt x="2237380" y="1352130"/>
                  <a:pt x="2269765" y="1351607"/>
                </a:cubicBezTo>
                <a:lnTo>
                  <a:pt x="2286853" y="1349997"/>
                </a:lnTo>
                <a:lnTo>
                  <a:pt x="2286879" y="1350487"/>
                </a:lnTo>
                <a:lnTo>
                  <a:pt x="2287377" y="1350455"/>
                </a:lnTo>
                <a:lnTo>
                  <a:pt x="2287971" y="1361805"/>
                </a:lnTo>
                <a:cubicBezTo>
                  <a:pt x="2287971" y="1367441"/>
                  <a:pt x="2287912" y="1373063"/>
                  <a:pt x="2286600" y="1378647"/>
                </a:cubicBezTo>
                <a:cubicBezTo>
                  <a:pt x="2286642" y="1409736"/>
                  <a:pt x="2284192" y="1440385"/>
                  <a:pt x="2279133" y="1470397"/>
                </a:cubicBezTo>
                <a:lnTo>
                  <a:pt x="2278595" y="1477021"/>
                </a:lnTo>
                <a:cubicBezTo>
                  <a:pt x="2278425" y="1477026"/>
                  <a:pt x="2278257" y="1477030"/>
                  <a:pt x="2278089" y="1477083"/>
                </a:cubicBezTo>
                <a:cubicBezTo>
                  <a:pt x="2227814" y="1827177"/>
                  <a:pt x="1946775" y="2105749"/>
                  <a:pt x="1587923" y="2164681"/>
                </a:cubicBezTo>
                <a:lnTo>
                  <a:pt x="1587807" y="2165820"/>
                </a:lnTo>
                <a:cubicBezTo>
                  <a:pt x="1582497" y="2166823"/>
                  <a:pt x="1577168" y="2167764"/>
                  <a:pt x="1571591" y="2167348"/>
                </a:cubicBezTo>
                <a:cubicBezTo>
                  <a:pt x="1540419" y="2172858"/>
                  <a:pt x="1508538" y="2175816"/>
                  <a:pt x="1476164" y="2176339"/>
                </a:cubicBezTo>
                <a:lnTo>
                  <a:pt x="1459046" y="2177952"/>
                </a:lnTo>
                <a:lnTo>
                  <a:pt x="1459020" y="2177461"/>
                </a:lnTo>
                <a:lnTo>
                  <a:pt x="1458521" y="2177494"/>
                </a:lnTo>
                <a:cubicBezTo>
                  <a:pt x="1457955" y="2173722"/>
                  <a:pt x="1457928" y="2169936"/>
                  <a:pt x="1457928" y="2166144"/>
                </a:cubicBezTo>
                <a:close/>
                <a:moveTo>
                  <a:pt x="1457928" y="3862969"/>
                </a:moveTo>
                <a:cubicBezTo>
                  <a:pt x="1457928" y="3857331"/>
                  <a:pt x="1457986" y="3851707"/>
                  <a:pt x="1459298" y="3846121"/>
                </a:cubicBezTo>
                <a:cubicBezTo>
                  <a:pt x="1459256" y="3815039"/>
                  <a:pt x="1461706" y="3784397"/>
                  <a:pt x="1466762" y="3754390"/>
                </a:cubicBezTo>
                <a:lnTo>
                  <a:pt x="1467303" y="3747753"/>
                </a:lnTo>
                <a:cubicBezTo>
                  <a:pt x="1467471" y="3747748"/>
                  <a:pt x="1467641" y="3747743"/>
                  <a:pt x="1467808" y="3747690"/>
                </a:cubicBezTo>
                <a:cubicBezTo>
                  <a:pt x="1518085" y="3397595"/>
                  <a:pt x="1799124" y="3119024"/>
                  <a:pt x="2157974" y="3060092"/>
                </a:cubicBezTo>
                <a:lnTo>
                  <a:pt x="2158091" y="3058953"/>
                </a:lnTo>
                <a:cubicBezTo>
                  <a:pt x="2163400" y="3057951"/>
                  <a:pt x="2168728" y="3057010"/>
                  <a:pt x="2174304" y="3057426"/>
                </a:cubicBezTo>
                <a:cubicBezTo>
                  <a:pt x="2205487" y="3051913"/>
                  <a:pt x="2237380" y="3048955"/>
                  <a:pt x="2269765" y="3048432"/>
                </a:cubicBezTo>
                <a:lnTo>
                  <a:pt x="2286853" y="3046822"/>
                </a:lnTo>
                <a:lnTo>
                  <a:pt x="2286879" y="3047312"/>
                </a:lnTo>
                <a:lnTo>
                  <a:pt x="2287377" y="3047280"/>
                </a:lnTo>
                <a:lnTo>
                  <a:pt x="2287971" y="3058630"/>
                </a:lnTo>
                <a:cubicBezTo>
                  <a:pt x="2287971" y="3064266"/>
                  <a:pt x="2287912" y="3069889"/>
                  <a:pt x="2286600" y="3075472"/>
                </a:cubicBezTo>
                <a:cubicBezTo>
                  <a:pt x="2286642" y="3106561"/>
                  <a:pt x="2284192" y="3137210"/>
                  <a:pt x="2279133" y="3167222"/>
                </a:cubicBezTo>
                <a:lnTo>
                  <a:pt x="2278595" y="3173846"/>
                </a:lnTo>
                <a:cubicBezTo>
                  <a:pt x="2278425" y="3173851"/>
                  <a:pt x="2278257" y="3173856"/>
                  <a:pt x="2278089" y="3173908"/>
                </a:cubicBezTo>
                <a:cubicBezTo>
                  <a:pt x="2227814" y="3524002"/>
                  <a:pt x="1946775" y="3802574"/>
                  <a:pt x="1587923" y="3861506"/>
                </a:cubicBezTo>
                <a:lnTo>
                  <a:pt x="1587807" y="3862645"/>
                </a:lnTo>
                <a:cubicBezTo>
                  <a:pt x="1582497" y="3863648"/>
                  <a:pt x="1577168" y="3864589"/>
                  <a:pt x="1571591" y="3864173"/>
                </a:cubicBezTo>
                <a:cubicBezTo>
                  <a:pt x="1540419" y="3869683"/>
                  <a:pt x="1508538" y="3872641"/>
                  <a:pt x="1476164" y="3873164"/>
                </a:cubicBezTo>
                <a:lnTo>
                  <a:pt x="1459046" y="3874777"/>
                </a:lnTo>
                <a:lnTo>
                  <a:pt x="1459020" y="3874286"/>
                </a:lnTo>
                <a:lnTo>
                  <a:pt x="1458521" y="3874319"/>
                </a:lnTo>
                <a:cubicBezTo>
                  <a:pt x="1457955" y="3870547"/>
                  <a:pt x="1457928" y="3866761"/>
                  <a:pt x="1457928" y="3862969"/>
                </a:cubicBezTo>
                <a:close/>
                <a:moveTo>
                  <a:pt x="750739" y="1181049"/>
                </a:moveTo>
                <a:cubicBezTo>
                  <a:pt x="1025929" y="1121906"/>
                  <a:pt x="1240772" y="907109"/>
                  <a:pt x="1294048" y="636203"/>
                </a:cubicBezTo>
                <a:cubicBezTo>
                  <a:pt x="1018858" y="695346"/>
                  <a:pt x="804014" y="910143"/>
                  <a:pt x="750739" y="1181049"/>
                </a:cubicBezTo>
                <a:close/>
                <a:moveTo>
                  <a:pt x="750739" y="1493690"/>
                </a:moveTo>
                <a:cubicBezTo>
                  <a:pt x="804015" y="1762469"/>
                  <a:pt x="1018858" y="1975579"/>
                  <a:pt x="1294048" y="2034258"/>
                </a:cubicBezTo>
                <a:cubicBezTo>
                  <a:pt x="1240773" y="1765479"/>
                  <a:pt x="1025929" y="1552369"/>
                  <a:pt x="750739" y="1493690"/>
                </a:cubicBezTo>
                <a:close/>
                <a:moveTo>
                  <a:pt x="750739" y="2877874"/>
                </a:moveTo>
                <a:cubicBezTo>
                  <a:pt x="1025929" y="2818731"/>
                  <a:pt x="1240772" y="2603934"/>
                  <a:pt x="1294048" y="2333028"/>
                </a:cubicBezTo>
                <a:cubicBezTo>
                  <a:pt x="1018858" y="2392171"/>
                  <a:pt x="804014" y="2606968"/>
                  <a:pt x="750739" y="2877874"/>
                </a:cubicBezTo>
                <a:close/>
                <a:moveTo>
                  <a:pt x="750739" y="3190516"/>
                </a:moveTo>
                <a:cubicBezTo>
                  <a:pt x="804015" y="3459294"/>
                  <a:pt x="1018858" y="3672404"/>
                  <a:pt x="1294048" y="3731083"/>
                </a:cubicBezTo>
                <a:cubicBezTo>
                  <a:pt x="1240773" y="3462304"/>
                  <a:pt x="1025929" y="3249194"/>
                  <a:pt x="750739" y="3190516"/>
                </a:cubicBezTo>
                <a:close/>
                <a:moveTo>
                  <a:pt x="718720" y="4305008"/>
                </a:moveTo>
                <a:lnTo>
                  <a:pt x="747165" y="4255797"/>
                </a:lnTo>
                <a:cubicBezTo>
                  <a:pt x="872402" y="4070062"/>
                  <a:pt x="1073359" y="3937139"/>
                  <a:pt x="1307418" y="3898397"/>
                </a:cubicBezTo>
                <a:lnTo>
                  <a:pt x="1307535" y="3897249"/>
                </a:lnTo>
                <a:cubicBezTo>
                  <a:pt x="1312844" y="3896239"/>
                  <a:pt x="1318172" y="3895291"/>
                  <a:pt x="1323748" y="3895710"/>
                </a:cubicBezTo>
                <a:cubicBezTo>
                  <a:pt x="1354931" y="3890153"/>
                  <a:pt x="1386824" y="3887172"/>
                  <a:pt x="1419209" y="3886645"/>
                </a:cubicBezTo>
                <a:lnTo>
                  <a:pt x="1436297" y="3885022"/>
                </a:lnTo>
                <a:lnTo>
                  <a:pt x="1436323" y="3885516"/>
                </a:lnTo>
                <a:lnTo>
                  <a:pt x="1436821" y="3885483"/>
                </a:lnTo>
                <a:lnTo>
                  <a:pt x="1437415" y="3896923"/>
                </a:lnTo>
                <a:cubicBezTo>
                  <a:pt x="1437415" y="3902604"/>
                  <a:pt x="1437356" y="3908271"/>
                  <a:pt x="1436044" y="3913899"/>
                </a:cubicBezTo>
                <a:cubicBezTo>
                  <a:pt x="1436086" y="3945234"/>
                  <a:pt x="1433636" y="3976125"/>
                  <a:pt x="1428577" y="4006375"/>
                </a:cubicBezTo>
                <a:lnTo>
                  <a:pt x="1428039" y="4013051"/>
                </a:lnTo>
                <a:cubicBezTo>
                  <a:pt x="1427869" y="4013056"/>
                  <a:pt x="1427701" y="4013061"/>
                  <a:pt x="1427533" y="4013114"/>
                </a:cubicBezTo>
                <a:cubicBezTo>
                  <a:pt x="1415351" y="4098618"/>
                  <a:pt x="1389619" y="4179889"/>
                  <a:pt x="1352416" y="4254710"/>
                </a:cubicBezTo>
                <a:lnTo>
                  <a:pt x="1322295" y="4305008"/>
                </a:lnTo>
                <a:lnTo>
                  <a:pt x="1168185" y="4305008"/>
                </a:lnTo>
                <a:lnTo>
                  <a:pt x="1194867" y="4271827"/>
                </a:lnTo>
                <a:cubicBezTo>
                  <a:pt x="1242622" y="4199373"/>
                  <a:pt x="1276801" y="4117553"/>
                  <a:pt x="1294048" y="4029853"/>
                </a:cubicBezTo>
                <a:cubicBezTo>
                  <a:pt x="1147796" y="4061285"/>
                  <a:pt x="1018589" y="4136681"/>
                  <a:pt x="921894" y="4241205"/>
                </a:cubicBezTo>
                <a:lnTo>
                  <a:pt x="869771" y="4305008"/>
                </a:lnTo>
                <a:close/>
                <a:moveTo>
                  <a:pt x="684209" y="0"/>
                </a:moveTo>
                <a:lnTo>
                  <a:pt x="832847" y="0"/>
                </a:lnTo>
                <a:lnTo>
                  <a:pt x="855075" y="44350"/>
                </a:lnTo>
                <a:cubicBezTo>
                  <a:pt x="954668" y="191053"/>
                  <a:pt x="1111009" y="298404"/>
                  <a:pt x="1294048" y="337433"/>
                </a:cubicBezTo>
                <a:cubicBezTo>
                  <a:pt x="1275123" y="241952"/>
                  <a:pt x="1235808" y="153496"/>
                  <a:pt x="1180541" y="76659"/>
                </a:cubicBezTo>
                <a:lnTo>
                  <a:pt x="1112313" y="0"/>
                </a:lnTo>
                <a:lnTo>
                  <a:pt x="1280688" y="0"/>
                </a:lnTo>
                <a:lnTo>
                  <a:pt x="1343322" y="96778"/>
                </a:lnTo>
                <a:cubicBezTo>
                  <a:pt x="1385443" y="175780"/>
                  <a:pt x="1414383" y="262463"/>
                  <a:pt x="1427534" y="354040"/>
                </a:cubicBezTo>
                <a:cubicBezTo>
                  <a:pt x="1427702" y="354093"/>
                  <a:pt x="1427871" y="354098"/>
                  <a:pt x="1428040" y="354102"/>
                </a:cubicBezTo>
                <a:lnTo>
                  <a:pt x="1428580" y="360740"/>
                </a:lnTo>
                <a:cubicBezTo>
                  <a:pt x="1433637" y="390746"/>
                  <a:pt x="1436086" y="421389"/>
                  <a:pt x="1436044" y="452471"/>
                </a:cubicBezTo>
                <a:cubicBezTo>
                  <a:pt x="1437356" y="458057"/>
                  <a:pt x="1437415" y="463681"/>
                  <a:pt x="1437415" y="469318"/>
                </a:cubicBezTo>
                <a:cubicBezTo>
                  <a:pt x="1437415" y="473111"/>
                  <a:pt x="1437388" y="476896"/>
                  <a:pt x="1436822" y="480669"/>
                </a:cubicBezTo>
                <a:lnTo>
                  <a:pt x="1436323" y="480636"/>
                </a:lnTo>
                <a:lnTo>
                  <a:pt x="1436297" y="481127"/>
                </a:lnTo>
                <a:lnTo>
                  <a:pt x="1419178" y="479514"/>
                </a:lnTo>
                <a:cubicBezTo>
                  <a:pt x="1386804" y="478991"/>
                  <a:pt x="1354924" y="476033"/>
                  <a:pt x="1323752" y="470523"/>
                </a:cubicBezTo>
                <a:cubicBezTo>
                  <a:pt x="1318175" y="470939"/>
                  <a:pt x="1312846" y="469998"/>
                  <a:pt x="1307535" y="468995"/>
                </a:cubicBezTo>
                <a:lnTo>
                  <a:pt x="1307419" y="467856"/>
                </a:lnTo>
                <a:cubicBezTo>
                  <a:pt x="1066014" y="428211"/>
                  <a:pt x="859822" y="289169"/>
                  <a:pt x="736048" y="95636"/>
                </a:cubicBezTo>
                <a:close/>
                <a:moveTo>
                  <a:pt x="607372" y="1313979"/>
                </a:moveTo>
                <a:cubicBezTo>
                  <a:pt x="607372" y="1308297"/>
                  <a:pt x="607430" y="1302628"/>
                  <a:pt x="608742" y="1296998"/>
                </a:cubicBezTo>
                <a:cubicBezTo>
                  <a:pt x="608700" y="1265670"/>
                  <a:pt x="611150" y="1234785"/>
                  <a:pt x="616206" y="1204541"/>
                </a:cubicBezTo>
                <a:lnTo>
                  <a:pt x="616747" y="1197851"/>
                </a:lnTo>
                <a:cubicBezTo>
                  <a:pt x="616915" y="1197846"/>
                  <a:pt x="617085" y="1197841"/>
                  <a:pt x="617252" y="1197788"/>
                </a:cubicBezTo>
                <a:cubicBezTo>
                  <a:pt x="667529" y="844922"/>
                  <a:pt x="948568" y="564145"/>
                  <a:pt x="1307418" y="504747"/>
                </a:cubicBezTo>
                <a:lnTo>
                  <a:pt x="1307535" y="503599"/>
                </a:lnTo>
                <a:cubicBezTo>
                  <a:pt x="1312844" y="502589"/>
                  <a:pt x="1318172" y="501641"/>
                  <a:pt x="1323748" y="502060"/>
                </a:cubicBezTo>
                <a:cubicBezTo>
                  <a:pt x="1354931" y="496503"/>
                  <a:pt x="1386824" y="493522"/>
                  <a:pt x="1419209" y="492995"/>
                </a:cubicBezTo>
                <a:lnTo>
                  <a:pt x="1436297" y="491372"/>
                </a:lnTo>
                <a:lnTo>
                  <a:pt x="1436323" y="491866"/>
                </a:lnTo>
                <a:lnTo>
                  <a:pt x="1436821" y="491833"/>
                </a:lnTo>
                <a:lnTo>
                  <a:pt x="1437415" y="503273"/>
                </a:lnTo>
                <a:cubicBezTo>
                  <a:pt x="1437415" y="508954"/>
                  <a:pt x="1437356" y="514621"/>
                  <a:pt x="1436044" y="520249"/>
                </a:cubicBezTo>
                <a:cubicBezTo>
                  <a:pt x="1436086" y="551584"/>
                  <a:pt x="1433636" y="582475"/>
                  <a:pt x="1428577" y="612725"/>
                </a:cubicBezTo>
                <a:lnTo>
                  <a:pt x="1428039" y="619401"/>
                </a:lnTo>
                <a:cubicBezTo>
                  <a:pt x="1427869" y="619406"/>
                  <a:pt x="1427701" y="619411"/>
                  <a:pt x="1427533" y="619464"/>
                </a:cubicBezTo>
                <a:cubicBezTo>
                  <a:pt x="1377258" y="972329"/>
                  <a:pt x="1096219" y="1253106"/>
                  <a:pt x="737367" y="1312505"/>
                </a:cubicBezTo>
                <a:lnTo>
                  <a:pt x="737251" y="1313653"/>
                </a:lnTo>
                <a:cubicBezTo>
                  <a:pt x="731941" y="1314664"/>
                  <a:pt x="726612" y="1315612"/>
                  <a:pt x="721035" y="1315193"/>
                </a:cubicBezTo>
                <a:cubicBezTo>
                  <a:pt x="689863" y="1320747"/>
                  <a:pt x="657982" y="1323728"/>
                  <a:pt x="625608" y="1324255"/>
                </a:cubicBezTo>
                <a:lnTo>
                  <a:pt x="608490" y="1325881"/>
                </a:lnTo>
                <a:lnTo>
                  <a:pt x="608464" y="1325386"/>
                </a:lnTo>
                <a:lnTo>
                  <a:pt x="607965" y="1325419"/>
                </a:lnTo>
                <a:cubicBezTo>
                  <a:pt x="607399" y="1321617"/>
                  <a:pt x="607372" y="1317801"/>
                  <a:pt x="607372" y="1313979"/>
                </a:cubicBezTo>
                <a:close/>
                <a:moveTo>
                  <a:pt x="607372" y="1361805"/>
                </a:moveTo>
                <a:lnTo>
                  <a:pt x="607966" y="1350455"/>
                </a:lnTo>
                <a:lnTo>
                  <a:pt x="608464" y="1350487"/>
                </a:lnTo>
                <a:lnTo>
                  <a:pt x="608490" y="1349997"/>
                </a:lnTo>
                <a:lnTo>
                  <a:pt x="625577" y="1351607"/>
                </a:lnTo>
                <a:cubicBezTo>
                  <a:pt x="657963" y="1352130"/>
                  <a:pt x="689855" y="1355088"/>
                  <a:pt x="721039" y="1360601"/>
                </a:cubicBezTo>
                <a:cubicBezTo>
                  <a:pt x="726615" y="1360185"/>
                  <a:pt x="731943" y="1361126"/>
                  <a:pt x="737251" y="1362128"/>
                </a:cubicBezTo>
                <a:lnTo>
                  <a:pt x="737368" y="1363267"/>
                </a:lnTo>
                <a:cubicBezTo>
                  <a:pt x="1096219" y="1422199"/>
                  <a:pt x="1377258" y="1700770"/>
                  <a:pt x="1427534" y="2050865"/>
                </a:cubicBezTo>
                <a:cubicBezTo>
                  <a:pt x="1427702" y="2050918"/>
                  <a:pt x="1427871" y="2050923"/>
                  <a:pt x="1428040" y="2050928"/>
                </a:cubicBezTo>
                <a:lnTo>
                  <a:pt x="1428580" y="2057565"/>
                </a:lnTo>
                <a:cubicBezTo>
                  <a:pt x="1433637" y="2087572"/>
                  <a:pt x="1436086" y="2118214"/>
                  <a:pt x="1436044" y="2149296"/>
                </a:cubicBezTo>
                <a:cubicBezTo>
                  <a:pt x="1437356" y="2154882"/>
                  <a:pt x="1437415" y="2160506"/>
                  <a:pt x="1437415" y="2166144"/>
                </a:cubicBezTo>
                <a:cubicBezTo>
                  <a:pt x="1437415" y="2169936"/>
                  <a:pt x="1437388" y="2173722"/>
                  <a:pt x="1436822" y="2177494"/>
                </a:cubicBezTo>
                <a:lnTo>
                  <a:pt x="1436323" y="2177461"/>
                </a:lnTo>
                <a:lnTo>
                  <a:pt x="1436297" y="2177952"/>
                </a:lnTo>
                <a:lnTo>
                  <a:pt x="1419178" y="2176339"/>
                </a:lnTo>
                <a:cubicBezTo>
                  <a:pt x="1386804" y="2175816"/>
                  <a:pt x="1354924" y="2172858"/>
                  <a:pt x="1323752" y="2167348"/>
                </a:cubicBezTo>
                <a:cubicBezTo>
                  <a:pt x="1318175" y="2167764"/>
                  <a:pt x="1312846" y="2166823"/>
                  <a:pt x="1307535" y="2165820"/>
                </a:cubicBezTo>
                <a:lnTo>
                  <a:pt x="1307419" y="2164681"/>
                </a:lnTo>
                <a:cubicBezTo>
                  <a:pt x="948568" y="2105749"/>
                  <a:pt x="667529" y="1827177"/>
                  <a:pt x="617253" y="1477083"/>
                </a:cubicBezTo>
                <a:cubicBezTo>
                  <a:pt x="617086" y="1477030"/>
                  <a:pt x="616917" y="1477026"/>
                  <a:pt x="616748" y="1477021"/>
                </a:cubicBezTo>
                <a:lnTo>
                  <a:pt x="616209" y="1470397"/>
                </a:lnTo>
                <a:cubicBezTo>
                  <a:pt x="611151" y="1440385"/>
                  <a:pt x="608700" y="1409736"/>
                  <a:pt x="608742" y="1378647"/>
                </a:cubicBezTo>
                <a:cubicBezTo>
                  <a:pt x="607430" y="1373063"/>
                  <a:pt x="607372" y="1367441"/>
                  <a:pt x="607372" y="1361805"/>
                </a:cubicBezTo>
                <a:close/>
                <a:moveTo>
                  <a:pt x="607372" y="3010804"/>
                </a:moveTo>
                <a:cubicBezTo>
                  <a:pt x="607372" y="3005122"/>
                  <a:pt x="607430" y="2999453"/>
                  <a:pt x="608742" y="2993823"/>
                </a:cubicBezTo>
                <a:cubicBezTo>
                  <a:pt x="608700" y="2962495"/>
                  <a:pt x="611150" y="2931610"/>
                  <a:pt x="616206" y="2901366"/>
                </a:cubicBezTo>
                <a:lnTo>
                  <a:pt x="616747" y="2894676"/>
                </a:lnTo>
                <a:cubicBezTo>
                  <a:pt x="616915" y="2894671"/>
                  <a:pt x="617085" y="2894666"/>
                  <a:pt x="617252" y="2894613"/>
                </a:cubicBezTo>
                <a:cubicBezTo>
                  <a:pt x="667529" y="2541747"/>
                  <a:pt x="948568" y="2260970"/>
                  <a:pt x="1307418" y="2201572"/>
                </a:cubicBezTo>
                <a:lnTo>
                  <a:pt x="1307535" y="2200424"/>
                </a:lnTo>
                <a:cubicBezTo>
                  <a:pt x="1312844" y="2199414"/>
                  <a:pt x="1318172" y="2198466"/>
                  <a:pt x="1323748" y="2198885"/>
                </a:cubicBezTo>
                <a:cubicBezTo>
                  <a:pt x="1354931" y="2193328"/>
                  <a:pt x="1386824" y="2190347"/>
                  <a:pt x="1419209" y="2189820"/>
                </a:cubicBezTo>
                <a:lnTo>
                  <a:pt x="1436297" y="2188197"/>
                </a:lnTo>
                <a:lnTo>
                  <a:pt x="1436323" y="2188691"/>
                </a:lnTo>
                <a:lnTo>
                  <a:pt x="1436821" y="2188658"/>
                </a:lnTo>
                <a:lnTo>
                  <a:pt x="1437415" y="2200098"/>
                </a:lnTo>
                <a:cubicBezTo>
                  <a:pt x="1437415" y="2205779"/>
                  <a:pt x="1437356" y="2211446"/>
                  <a:pt x="1436044" y="2217074"/>
                </a:cubicBezTo>
                <a:cubicBezTo>
                  <a:pt x="1436086" y="2248409"/>
                  <a:pt x="1433636" y="2279300"/>
                  <a:pt x="1428577" y="2309550"/>
                </a:cubicBezTo>
                <a:lnTo>
                  <a:pt x="1428039" y="2316226"/>
                </a:lnTo>
                <a:cubicBezTo>
                  <a:pt x="1427869" y="2316231"/>
                  <a:pt x="1427701" y="2316236"/>
                  <a:pt x="1427533" y="2316289"/>
                </a:cubicBezTo>
                <a:cubicBezTo>
                  <a:pt x="1377258" y="2669154"/>
                  <a:pt x="1096219" y="2949931"/>
                  <a:pt x="737367" y="3009330"/>
                </a:cubicBezTo>
                <a:lnTo>
                  <a:pt x="737251" y="3010478"/>
                </a:lnTo>
                <a:cubicBezTo>
                  <a:pt x="731941" y="3011489"/>
                  <a:pt x="726612" y="3012437"/>
                  <a:pt x="721035" y="3012018"/>
                </a:cubicBezTo>
                <a:cubicBezTo>
                  <a:pt x="689863" y="3017572"/>
                  <a:pt x="657982" y="3020553"/>
                  <a:pt x="625608" y="3021080"/>
                </a:cubicBezTo>
                <a:lnTo>
                  <a:pt x="608490" y="3022706"/>
                </a:lnTo>
                <a:lnTo>
                  <a:pt x="608464" y="3022211"/>
                </a:lnTo>
                <a:lnTo>
                  <a:pt x="607965" y="3022244"/>
                </a:lnTo>
                <a:cubicBezTo>
                  <a:pt x="607399" y="3018442"/>
                  <a:pt x="607372" y="3014626"/>
                  <a:pt x="607372" y="3010804"/>
                </a:cubicBezTo>
                <a:close/>
                <a:moveTo>
                  <a:pt x="607372" y="3058630"/>
                </a:moveTo>
                <a:lnTo>
                  <a:pt x="607966" y="3047280"/>
                </a:lnTo>
                <a:lnTo>
                  <a:pt x="608464" y="3047312"/>
                </a:lnTo>
                <a:lnTo>
                  <a:pt x="608490" y="3046822"/>
                </a:lnTo>
                <a:lnTo>
                  <a:pt x="625577" y="3048432"/>
                </a:lnTo>
                <a:cubicBezTo>
                  <a:pt x="657963" y="3048955"/>
                  <a:pt x="689855" y="3051913"/>
                  <a:pt x="721039" y="3057426"/>
                </a:cubicBezTo>
                <a:cubicBezTo>
                  <a:pt x="726615" y="3057010"/>
                  <a:pt x="731943" y="3057951"/>
                  <a:pt x="737251" y="3058953"/>
                </a:cubicBezTo>
                <a:lnTo>
                  <a:pt x="737368" y="3060092"/>
                </a:lnTo>
                <a:cubicBezTo>
                  <a:pt x="1096219" y="3119024"/>
                  <a:pt x="1377258" y="3397595"/>
                  <a:pt x="1427534" y="3747690"/>
                </a:cubicBezTo>
                <a:cubicBezTo>
                  <a:pt x="1427702" y="3747743"/>
                  <a:pt x="1427871" y="3747748"/>
                  <a:pt x="1428040" y="3747753"/>
                </a:cubicBezTo>
                <a:lnTo>
                  <a:pt x="1428580" y="3754390"/>
                </a:lnTo>
                <a:cubicBezTo>
                  <a:pt x="1433637" y="3784397"/>
                  <a:pt x="1436086" y="3815039"/>
                  <a:pt x="1436044" y="3846121"/>
                </a:cubicBezTo>
                <a:cubicBezTo>
                  <a:pt x="1437356" y="3851707"/>
                  <a:pt x="1437415" y="3857331"/>
                  <a:pt x="1437415" y="3862969"/>
                </a:cubicBezTo>
                <a:cubicBezTo>
                  <a:pt x="1437415" y="3866761"/>
                  <a:pt x="1437388" y="3870547"/>
                  <a:pt x="1436822" y="3874319"/>
                </a:cubicBezTo>
                <a:lnTo>
                  <a:pt x="1436323" y="3874286"/>
                </a:lnTo>
                <a:lnTo>
                  <a:pt x="1436297" y="3874777"/>
                </a:lnTo>
                <a:lnTo>
                  <a:pt x="1419178" y="3873164"/>
                </a:lnTo>
                <a:cubicBezTo>
                  <a:pt x="1386804" y="3872641"/>
                  <a:pt x="1354924" y="3869683"/>
                  <a:pt x="1323752" y="3864173"/>
                </a:cubicBezTo>
                <a:cubicBezTo>
                  <a:pt x="1318175" y="3864589"/>
                  <a:pt x="1312846" y="3863648"/>
                  <a:pt x="1307535" y="3862645"/>
                </a:cubicBezTo>
                <a:lnTo>
                  <a:pt x="1307419" y="3861506"/>
                </a:lnTo>
                <a:cubicBezTo>
                  <a:pt x="948568" y="3802574"/>
                  <a:pt x="667529" y="3524002"/>
                  <a:pt x="617253" y="3173908"/>
                </a:cubicBezTo>
                <a:cubicBezTo>
                  <a:pt x="617086" y="3173856"/>
                  <a:pt x="616917" y="3173851"/>
                  <a:pt x="616748" y="3173846"/>
                </a:cubicBezTo>
                <a:lnTo>
                  <a:pt x="616209" y="3167222"/>
                </a:lnTo>
                <a:cubicBezTo>
                  <a:pt x="611151" y="3137210"/>
                  <a:pt x="608700" y="3106561"/>
                  <a:pt x="608742" y="3075472"/>
                </a:cubicBezTo>
                <a:cubicBezTo>
                  <a:pt x="607430" y="3069889"/>
                  <a:pt x="607372" y="3064266"/>
                  <a:pt x="607372" y="3058630"/>
                </a:cubicBezTo>
                <a:close/>
                <a:moveTo>
                  <a:pt x="0" y="116373"/>
                </a:moveTo>
                <a:lnTo>
                  <a:pt x="0" y="0"/>
                </a:lnTo>
                <a:lnTo>
                  <a:pt x="90880" y="0"/>
                </a:lnTo>
                <a:lnTo>
                  <a:pt x="22652" y="76659"/>
                </a:lnTo>
                <a:close/>
                <a:moveTo>
                  <a:pt x="0" y="443121"/>
                </a:moveTo>
                <a:lnTo>
                  <a:pt x="0" y="311637"/>
                </a:lnTo>
                <a:lnTo>
                  <a:pt x="82171" y="276703"/>
                </a:lnTo>
                <a:cubicBezTo>
                  <a:pt x="190106" y="222464"/>
                  <a:pt x="281723" y="142152"/>
                  <a:pt x="348118" y="44350"/>
                </a:cubicBezTo>
                <a:lnTo>
                  <a:pt x="370347" y="0"/>
                </a:lnTo>
                <a:lnTo>
                  <a:pt x="518984" y="0"/>
                </a:lnTo>
                <a:lnTo>
                  <a:pt x="467145" y="95636"/>
                </a:lnTo>
                <a:cubicBezTo>
                  <a:pt x="364000" y="256913"/>
                  <a:pt x="203621" y="380350"/>
                  <a:pt x="13323" y="439959"/>
                </a:cubicBezTo>
                <a:close/>
                <a:moveTo>
                  <a:pt x="0" y="1070142"/>
                </a:moveTo>
                <a:lnTo>
                  <a:pt x="0" y="862064"/>
                </a:lnTo>
                <a:lnTo>
                  <a:pt x="31905" y="912052"/>
                </a:lnTo>
                <a:cubicBezTo>
                  <a:pt x="132041" y="1046318"/>
                  <a:pt x="280461" y="1144085"/>
                  <a:pt x="452455" y="1181049"/>
                </a:cubicBezTo>
                <a:cubicBezTo>
                  <a:pt x="405840" y="944006"/>
                  <a:pt x="235523" y="749922"/>
                  <a:pt x="9316" y="665484"/>
                </a:cubicBezTo>
                <a:lnTo>
                  <a:pt x="0" y="662760"/>
                </a:lnTo>
                <a:lnTo>
                  <a:pt x="0" y="530567"/>
                </a:lnTo>
                <a:lnTo>
                  <a:pt x="26399" y="537107"/>
                </a:lnTo>
                <a:cubicBezTo>
                  <a:pt x="321280" y="635466"/>
                  <a:pt x="541950" y="889030"/>
                  <a:pt x="585941" y="1197788"/>
                </a:cubicBezTo>
                <a:cubicBezTo>
                  <a:pt x="586109" y="1197841"/>
                  <a:pt x="586278" y="1197846"/>
                  <a:pt x="586447" y="1197851"/>
                </a:cubicBezTo>
                <a:lnTo>
                  <a:pt x="586987" y="1204541"/>
                </a:lnTo>
                <a:cubicBezTo>
                  <a:pt x="592044" y="1234785"/>
                  <a:pt x="594493" y="1265670"/>
                  <a:pt x="594451" y="1296998"/>
                </a:cubicBezTo>
                <a:cubicBezTo>
                  <a:pt x="595763" y="1302628"/>
                  <a:pt x="595822" y="1308297"/>
                  <a:pt x="595822" y="1313979"/>
                </a:cubicBezTo>
                <a:cubicBezTo>
                  <a:pt x="595822" y="1317801"/>
                  <a:pt x="595795" y="1321617"/>
                  <a:pt x="595229" y="1325419"/>
                </a:cubicBezTo>
                <a:lnTo>
                  <a:pt x="594730" y="1325386"/>
                </a:lnTo>
                <a:lnTo>
                  <a:pt x="594704" y="1325881"/>
                </a:lnTo>
                <a:lnTo>
                  <a:pt x="577585" y="1324255"/>
                </a:lnTo>
                <a:cubicBezTo>
                  <a:pt x="545211" y="1323728"/>
                  <a:pt x="513331" y="1320747"/>
                  <a:pt x="482159" y="1315193"/>
                </a:cubicBezTo>
                <a:cubicBezTo>
                  <a:pt x="476582" y="1315612"/>
                  <a:pt x="471253" y="1314664"/>
                  <a:pt x="465942" y="1313653"/>
                </a:cubicBezTo>
                <a:lnTo>
                  <a:pt x="465826" y="1312505"/>
                </a:lnTo>
                <a:cubicBezTo>
                  <a:pt x="286401" y="1282806"/>
                  <a:pt x="126428" y="1197762"/>
                  <a:pt x="5028" y="1076034"/>
                </a:cubicBezTo>
                <a:close/>
                <a:moveTo>
                  <a:pt x="0" y="2139063"/>
                </a:moveTo>
                <a:lnTo>
                  <a:pt x="0" y="2007909"/>
                </a:lnTo>
                <a:lnTo>
                  <a:pt x="9314" y="2005207"/>
                </a:lnTo>
                <a:cubicBezTo>
                  <a:pt x="235521" y="1921432"/>
                  <a:pt x="405837" y="1728872"/>
                  <a:pt x="452453" y="1493690"/>
                </a:cubicBezTo>
                <a:cubicBezTo>
                  <a:pt x="280459" y="1530364"/>
                  <a:pt x="132038" y="1627363"/>
                  <a:pt x="31903" y="1760575"/>
                </a:cubicBezTo>
                <a:lnTo>
                  <a:pt x="0" y="1810167"/>
                </a:lnTo>
                <a:lnTo>
                  <a:pt x="0" y="1603724"/>
                </a:lnTo>
                <a:lnTo>
                  <a:pt x="5025" y="1597880"/>
                </a:lnTo>
                <a:cubicBezTo>
                  <a:pt x="126426" y="1477109"/>
                  <a:pt x="286398" y="1392733"/>
                  <a:pt x="465823" y="1363267"/>
                </a:cubicBezTo>
                <a:lnTo>
                  <a:pt x="465940" y="1362128"/>
                </a:lnTo>
                <a:cubicBezTo>
                  <a:pt x="471249" y="1361126"/>
                  <a:pt x="476577" y="1360185"/>
                  <a:pt x="482153" y="1360601"/>
                </a:cubicBezTo>
                <a:cubicBezTo>
                  <a:pt x="513336" y="1355088"/>
                  <a:pt x="545229" y="1352130"/>
                  <a:pt x="577614" y="1351607"/>
                </a:cubicBezTo>
                <a:lnTo>
                  <a:pt x="594702" y="1349997"/>
                </a:lnTo>
                <a:lnTo>
                  <a:pt x="594728" y="1350487"/>
                </a:lnTo>
                <a:lnTo>
                  <a:pt x="595226" y="1350455"/>
                </a:lnTo>
                <a:lnTo>
                  <a:pt x="595820" y="1361805"/>
                </a:lnTo>
                <a:cubicBezTo>
                  <a:pt x="595820" y="1367441"/>
                  <a:pt x="595761" y="1373063"/>
                  <a:pt x="594449" y="1378647"/>
                </a:cubicBezTo>
                <a:cubicBezTo>
                  <a:pt x="594491" y="1409736"/>
                  <a:pt x="592041" y="1440385"/>
                  <a:pt x="586982" y="1470397"/>
                </a:cubicBezTo>
                <a:lnTo>
                  <a:pt x="586444" y="1477021"/>
                </a:lnTo>
                <a:cubicBezTo>
                  <a:pt x="586274" y="1477026"/>
                  <a:pt x="586106" y="1477030"/>
                  <a:pt x="585938" y="1477083"/>
                </a:cubicBezTo>
                <a:cubicBezTo>
                  <a:pt x="541948" y="1783415"/>
                  <a:pt x="321278" y="2034989"/>
                  <a:pt x="26396" y="2132575"/>
                </a:cubicBezTo>
                <a:close/>
                <a:moveTo>
                  <a:pt x="0" y="2766967"/>
                </a:moveTo>
                <a:lnTo>
                  <a:pt x="0" y="2558889"/>
                </a:lnTo>
                <a:lnTo>
                  <a:pt x="31905" y="2608877"/>
                </a:lnTo>
                <a:cubicBezTo>
                  <a:pt x="132041" y="2743143"/>
                  <a:pt x="280461" y="2840910"/>
                  <a:pt x="452455" y="2877874"/>
                </a:cubicBezTo>
                <a:cubicBezTo>
                  <a:pt x="405840" y="2640831"/>
                  <a:pt x="235523" y="2446747"/>
                  <a:pt x="9316" y="2362309"/>
                </a:cubicBezTo>
                <a:lnTo>
                  <a:pt x="0" y="2359585"/>
                </a:lnTo>
                <a:lnTo>
                  <a:pt x="0" y="2227392"/>
                </a:lnTo>
                <a:lnTo>
                  <a:pt x="26399" y="2233932"/>
                </a:lnTo>
                <a:cubicBezTo>
                  <a:pt x="321280" y="2332291"/>
                  <a:pt x="541950" y="2585855"/>
                  <a:pt x="585941" y="2894613"/>
                </a:cubicBezTo>
                <a:cubicBezTo>
                  <a:pt x="586109" y="2894666"/>
                  <a:pt x="586278" y="2894671"/>
                  <a:pt x="586447" y="2894676"/>
                </a:cubicBezTo>
                <a:lnTo>
                  <a:pt x="586987" y="2901366"/>
                </a:lnTo>
                <a:cubicBezTo>
                  <a:pt x="592044" y="2931610"/>
                  <a:pt x="594493" y="2962495"/>
                  <a:pt x="594451" y="2993823"/>
                </a:cubicBezTo>
                <a:cubicBezTo>
                  <a:pt x="595763" y="2999453"/>
                  <a:pt x="595822" y="3005122"/>
                  <a:pt x="595822" y="3010804"/>
                </a:cubicBezTo>
                <a:cubicBezTo>
                  <a:pt x="595822" y="3014626"/>
                  <a:pt x="595795" y="3018442"/>
                  <a:pt x="595229" y="3022244"/>
                </a:cubicBezTo>
                <a:lnTo>
                  <a:pt x="594730" y="3022211"/>
                </a:lnTo>
                <a:lnTo>
                  <a:pt x="594704" y="3022706"/>
                </a:lnTo>
                <a:lnTo>
                  <a:pt x="577585" y="3021080"/>
                </a:lnTo>
                <a:cubicBezTo>
                  <a:pt x="545211" y="3020553"/>
                  <a:pt x="513331" y="3017572"/>
                  <a:pt x="482159" y="3012018"/>
                </a:cubicBezTo>
                <a:cubicBezTo>
                  <a:pt x="476582" y="3012437"/>
                  <a:pt x="471253" y="3011489"/>
                  <a:pt x="465942" y="3010478"/>
                </a:cubicBezTo>
                <a:lnTo>
                  <a:pt x="465826" y="3009330"/>
                </a:lnTo>
                <a:cubicBezTo>
                  <a:pt x="286401" y="2979630"/>
                  <a:pt x="126428" y="2894586"/>
                  <a:pt x="5028" y="2772859"/>
                </a:cubicBezTo>
                <a:close/>
                <a:moveTo>
                  <a:pt x="0" y="3835888"/>
                </a:moveTo>
                <a:lnTo>
                  <a:pt x="0" y="3704734"/>
                </a:lnTo>
                <a:lnTo>
                  <a:pt x="9314" y="3702032"/>
                </a:lnTo>
                <a:cubicBezTo>
                  <a:pt x="235521" y="3618257"/>
                  <a:pt x="405837" y="3425697"/>
                  <a:pt x="452453" y="3190516"/>
                </a:cubicBezTo>
                <a:cubicBezTo>
                  <a:pt x="280459" y="3227190"/>
                  <a:pt x="132038" y="3324188"/>
                  <a:pt x="31903" y="3457400"/>
                </a:cubicBezTo>
                <a:lnTo>
                  <a:pt x="0" y="3506992"/>
                </a:lnTo>
                <a:lnTo>
                  <a:pt x="0" y="3300549"/>
                </a:lnTo>
                <a:lnTo>
                  <a:pt x="5025" y="3294705"/>
                </a:lnTo>
                <a:cubicBezTo>
                  <a:pt x="126426" y="3173934"/>
                  <a:pt x="286398" y="3089558"/>
                  <a:pt x="465823" y="3060092"/>
                </a:cubicBezTo>
                <a:lnTo>
                  <a:pt x="465940" y="3058953"/>
                </a:lnTo>
                <a:cubicBezTo>
                  <a:pt x="471249" y="3057951"/>
                  <a:pt x="476577" y="3057010"/>
                  <a:pt x="482153" y="3057426"/>
                </a:cubicBezTo>
                <a:cubicBezTo>
                  <a:pt x="513336" y="3051913"/>
                  <a:pt x="545229" y="3048955"/>
                  <a:pt x="577614" y="3048432"/>
                </a:cubicBezTo>
                <a:lnTo>
                  <a:pt x="594702" y="3046822"/>
                </a:lnTo>
                <a:lnTo>
                  <a:pt x="594728" y="3047312"/>
                </a:lnTo>
                <a:lnTo>
                  <a:pt x="595226" y="3047280"/>
                </a:lnTo>
                <a:lnTo>
                  <a:pt x="595820" y="3058630"/>
                </a:lnTo>
                <a:cubicBezTo>
                  <a:pt x="595820" y="3064266"/>
                  <a:pt x="595761" y="3069889"/>
                  <a:pt x="594449" y="3075472"/>
                </a:cubicBezTo>
                <a:cubicBezTo>
                  <a:pt x="594491" y="3106561"/>
                  <a:pt x="592041" y="3137210"/>
                  <a:pt x="586982" y="3167222"/>
                </a:cubicBezTo>
                <a:lnTo>
                  <a:pt x="586444" y="3173846"/>
                </a:lnTo>
                <a:cubicBezTo>
                  <a:pt x="586274" y="3173851"/>
                  <a:pt x="586106" y="3173856"/>
                  <a:pt x="585938" y="3173908"/>
                </a:cubicBezTo>
                <a:cubicBezTo>
                  <a:pt x="541948" y="3480240"/>
                  <a:pt x="321278" y="3731813"/>
                  <a:pt x="26396" y="3829400"/>
                </a:cubicBezTo>
                <a:close/>
                <a:moveTo>
                  <a:pt x="0" y="4056079"/>
                </a:moveTo>
                <a:lnTo>
                  <a:pt x="0" y="3923091"/>
                </a:lnTo>
                <a:lnTo>
                  <a:pt x="9850" y="3925425"/>
                </a:lnTo>
                <a:cubicBezTo>
                  <a:pt x="194718" y="3982914"/>
                  <a:pt x="351664" y="4101018"/>
                  <a:pt x="456028" y="4255797"/>
                </a:cubicBezTo>
                <a:lnTo>
                  <a:pt x="484473" y="4305008"/>
                </a:lnTo>
                <a:lnTo>
                  <a:pt x="333423" y="4305008"/>
                </a:lnTo>
                <a:lnTo>
                  <a:pt x="281300" y="4241205"/>
                </a:lnTo>
                <a:cubicBezTo>
                  <a:pt x="223282" y="4178491"/>
                  <a:pt x="153561" y="4126262"/>
                  <a:pt x="75476" y="4087725"/>
                </a:cubicBezTo>
                <a:close/>
                <a:moveTo>
                  <a:pt x="0" y="4305008"/>
                </a:moveTo>
                <a:lnTo>
                  <a:pt x="0" y="4256099"/>
                </a:lnTo>
                <a:lnTo>
                  <a:pt x="8327" y="4271827"/>
                </a:lnTo>
                <a:lnTo>
                  <a:pt x="35009" y="430500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8" name="Rectangle 17">
            <a:extLst>
              <a:ext uri="{FF2B5EF4-FFF2-40B4-BE49-F238E27FC236}">
                <a16:creationId xmlns:a16="http://schemas.microsoft.com/office/drawing/2014/main" id="{1B26E892-1320-40AA-9CA1-246721C187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8592" y="620720"/>
            <a:ext cx="7323231" cy="55931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2C7E564-4283-8AE2-ADD2-7B3FFCFA26C7}"/>
              </a:ext>
            </a:extLst>
          </p:cNvPr>
          <p:cNvSpPr>
            <a:spLocks noGrp="1"/>
          </p:cNvSpPr>
          <p:nvPr>
            <p:ph type="title"/>
          </p:nvPr>
        </p:nvSpPr>
        <p:spPr>
          <a:xfrm>
            <a:off x="4713224" y="1105351"/>
            <a:ext cx="6353967" cy="3023981"/>
          </a:xfrm>
        </p:spPr>
        <p:txBody>
          <a:bodyPr vert="horz" lIns="91440" tIns="45720" rIns="91440" bIns="45720" rtlCol="0" anchor="b">
            <a:normAutofit/>
          </a:bodyPr>
          <a:lstStyle>
            <a:defPPr>
              <a:defRPr lang="en-GB"/>
            </a:defPPr>
          </a:lstStyle>
          <a:p>
            <a:pPr algn="l"/>
            <a:r>
              <a:rPr lang="en-US" sz="1800" b="1" spc="200" dirty="0">
                <a:solidFill>
                  <a:srgbClr val="FFFFFF"/>
                </a:solidFill>
              </a:rPr>
              <a:t>Our identified strengths: </a:t>
            </a:r>
            <a:br>
              <a:rPr lang="en-US" sz="1200" b="1" spc="200" dirty="0">
                <a:solidFill>
                  <a:srgbClr val="FFFFFF"/>
                </a:solidFill>
              </a:rPr>
            </a:br>
            <a:r>
              <a:rPr lang="en-US" sz="1200" spc="200" dirty="0">
                <a:solidFill>
                  <a:srgbClr val="FFFFFF"/>
                </a:solidFill>
              </a:rPr>
              <a:t>Warm, welcoming setting with knowledgeable staff and high levels of well-being </a:t>
            </a:r>
            <a:br>
              <a:rPr lang="en-US" sz="1200" spc="200" dirty="0">
                <a:solidFill>
                  <a:srgbClr val="FFFFFF"/>
                </a:solidFill>
              </a:rPr>
            </a:br>
            <a:r>
              <a:rPr lang="en-US" sz="1200" spc="200" dirty="0">
                <a:solidFill>
                  <a:srgbClr val="FFFFFF"/>
                </a:solidFill>
              </a:rPr>
              <a:t>Provision for those pupils with SEND</a:t>
            </a:r>
            <a:br>
              <a:rPr lang="en-US" sz="1200" spc="200" dirty="0">
                <a:solidFill>
                  <a:srgbClr val="FFFFFF"/>
                </a:solidFill>
              </a:rPr>
            </a:br>
            <a:r>
              <a:rPr lang="en-US" sz="1200" spc="200" dirty="0">
                <a:solidFill>
                  <a:srgbClr val="FFFFFF"/>
                </a:solidFill>
              </a:rPr>
              <a:t>Enrichment activities varied and well led</a:t>
            </a:r>
            <a:br>
              <a:rPr lang="en-US" sz="1200" spc="200" dirty="0">
                <a:solidFill>
                  <a:srgbClr val="FFFFFF"/>
                </a:solidFill>
              </a:rPr>
            </a:br>
            <a:r>
              <a:rPr lang="en-US" sz="1200" spc="200" dirty="0">
                <a:solidFill>
                  <a:srgbClr val="FFFFFF"/>
                </a:solidFill>
              </a:rPr>
              <a:t>Safeguarding our pupils</a:t>
            </a:r>
            <a:br>
              <a:rPr lang="en-US" sz="1200" spc="200" dirty="0">
                <a:solidFill>
                  <a:srgbClr val="FFFFFF"/>
                </a:solidFill>
              </a:rPr>
            </a:br>
            <a:r>
              <a:rPr lang="en-US" sz="1200" spc="200" dirty="0">
                <a:solidFill>
                  <a:srgbClr val="FFFFFF"/>
                </a:solidFill>
              </a:rPr>
              <a:t>Communication skills for all pupils</a:t>
            </a:r>
            <a:br>
              <a:rPr lang="en-US" sz="1200" spc="200" dirty="0">
                <a:solidFill>
                  <a:srgbClr val="FFFFFF"/>
                </a:solidFill>
              </a:rPr>
            </a:br>
            <a:r>
              <a:rPr lang="en-US" sz="1200" spc="200" dirty="0">
                <a:solidFill>
                  <a:srgbClr val="FFFFFF"/>
                </a:solidFill>
              </a:rPr>
              <a:t>Working with families  - including in school Sessions and weekly support </a:t>
            </a:r>
            <a:r>
              <a:rPr lang="en-US" sz="1200" spc="200">
                <a:solidFill>
                  <a:srgbClr val="FFFFFF"/>
                </a:solidFill>
              </a:rPr>
              <a:t>off site</a:t>
            </a:r>
            <a:br>
              <a:rPr lang="en-US" sz="1200" spc="200" dirty="0">
                <a:solidFill>
                  <a:srgbClr val="FFFFFF"/>
                </a:solidFill>
              </a:rPr>
            </a:br>
            <a:br>
              <a:rPr lang="en-US" sz="1200" spc="200" dirty="0">
                <a:solidFill>
                  <a:srgbClr val="FFFFFF"/>
                </a:solidFill>
              </a:rPr>
            </a:br>
            <a:r>
              <a:rPr lang="en-US" sz="1800" b="1" spc="200" dirty="0">
                <a:solidFill>
                  <a:srgbClr val="FFFFFF"/>
                </a:solidFill>
              </a:rPr>
              <a:t>Our areas to further develop:</a:t>
            </a:r>
            <a:br>
              <a:rPr lang="en-US" sz="1200" b="1" spc="200" dirty="0">
                <a:solidFill>
                  <a:srgbClr val="FFFFFF"/>
                </a:solidFill>
              </a:rPr>
            </a:br>
            <a:br>
              <a:rPr lang="en-US" sz="1200" b="1" spc="200" dirty="0">
                <a:solidFill>
                  <a:srgbClr val="FFFFFF"/>
                </a:solidFill>
              </a:rPr>
            </a:br>
            <a:r>
              <a:rPr lang="en-US" sz="1200" spc="200" dirty="0">
                <a:solidFill>
                  <a:srgbClr val="FFFFFF"/>
                </a:solidFill>
              </a:rPr>
              <a:t>New curriculum monitoring</a:t>
            </a:r>
            <a:br>
              <a:rPr lang="en-US" sz="1200" spc="200" dirty="0">
                <a:solidFill>
                  <a:srgbClr val="FFFFFF"/>
                </a:solidFill>
              </a:rPr>
            </a:br>
            <a:r>
              <a:rPr lang="en-US" sz="1200" spc="200" dirty="0">
                <a:solidFill>
                  <a:srgbClr val="FFFFFF"/>
                </a:solidFill>
              </a:rPr>
              <a:t>children’s care of the learning environment</a:t>
            </a:r>
            <a:br>
              <a:rPr lang="en-US" sz="1200" spc="200" dirty="0">
                <a:solidFill>
                  <a:srgbClr val="FFFFFF"/>
                </a:solidFill>
              </a:rPr>
            </a:br>
            <a:r>
              <a:rPr lang="en-US" sz="1200" spc="200" dirty="0">
                <a:solidFill>
                  <a:srgbClr val="FFFFFF"/>
                </a:solidFill>
              </a:rPr>
              <a:t>Staff supervision and </a:t>
            </a:r>
            <a:r>
              <a:rPr lang="en-US" sz="1200" spc="200" dirty="0" err="1">
                <a:solidFill>
                  <a:srgbClr val="FFFFFF"/>
                </a:solidFill>
              </a:rPr>
              <a:t>cpd</a:t>
            </a:r>
            <a:br>
              <a:rPr lang="en-US" sz="1200" spc="200" dirty="0">
                <a:solidFill>
                  <a:srgbClr val="FFFFFF"/>
                </a:solidFill>
              </a:rPr>
            </a:br>
            <a:br>
              <a:rPr lang="en-US" sz="1200" spc="200" dirty="0">
                <a:solidFill>
                  <a:srgbClr val="FFFFFF"/>
                </a:solidFill>
              </a:rPr>
            </a:br>
            <a:br>
              <a:rPr lang="en-US" sz="1200" spc="200" dirty="0">
                <a:solidFill>
                  <a:srgbClr val="FFFFFF"/>
                </a:solidFill>
              </a:rPr>
            </a:br>
            <a:endParaRPr lang="en-US" sz="1200" spc="200" dirty="0">
              <a:solidFill>
                <a:srgbClr val="FFFFFF"/>
              </a:solidFill>
            </a:endParaRPr>
          </a:p>
        </p:txBody>
      </p:sp>
      <p:cxnSp>
        <p:nvCxnSpPr>
          <p:cNvPr id="20" name="Straight Connector 19">
            <a:extLst>
              <a:ext uri="{FF2B5EF4-FFF2-40B4-BE49-F238E27FC236}">
                <a16:creationId xmlns:a16="http://schemas.microsoft.com/office/drawing/2014/main" id="{C9A1F79C-E4D1-4AAE-BA11-3A09005252E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42932" y="4214336"/>
            <a:ext cx="5120640"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useBgFill="1">
        <p:nvSpPr>
          <p:cNvPr id="22" name="Rectangle 21">
            <a:extLst>
              <a:ext uri="{FF2B5EF4-FFF2-40B4-BE49-F238E27FC236}">
                <a16:creationId xmlns:a16="http://schemas.microsoft.com/office/drawing/2014/main" id="{C170DF7D-4686-4BD5-A9CD-C896492846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4000" y="-2"/>
            <a:ext cx="164592"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56729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21E802-A075-D46D-14EA-25374261CAF3}"/>
              </a:ext>
            </a:extLst>
          </p:cNvPr>
          <p:cNvSpPr>
            <a:spLocks noGrp="1"/>
          </p:cNvSpPr>
          <p:nvPr>
            <p:ph type="title"/>
          </p:nvPr>
        </p:nvSpPr>
        <p:spPr>
          <a:xfrm>
            <a:off x="7106412" y="136525"/>
            <a:ext cx="3749040" cy="1947672"/>
          </a:xfrm>
        </p:spPr>
        <p:txBody>
          <a:bodyPr/>
          <a:lstStyle/>
          <a:p>
            <a:r>
              <a:rPr lang="en-GB" dirty="0">
                <a:solidFill>
                  <a:srgbClr val="00B050"/>
                </a:solidFill>
              </a:rPr>
              <a:t>Our context</a:t>
            </a:r>
          </a:p>
        </p:txBody>
      </p:sp>
      <p:sp>
        <p:nvSpPr>
          <p:cNvPr id="3" name="Footer Placeholder 2">
            <a:extLst>
              <a:ext uri="{FF2B5EF4-FFF2-40B4-BE49-F238E27FC236}">
                <a16:creationId xmlns:a16="http://schemas.microsoft.com/office/drawing/2014/main" id="{DC226AC6-CF41-CDA8-7666-45529478164B}"/>
              </a:ext>
            </a:extLst>
          </p:cNvPr>
          <p:cNvSpPr>
            <a:spLocks noGrp="1"/>
          </p:cNvSpPr>
          <p:nvPr>
            <p:ph type="ftr" sz="quarter" idx="11"/>
          </p:nvPr>
        </p:nvSpPr>
        <p:spPr/>
        <p:txBody>
          <a:bodyPr/>
          <a:lstStyle/>
          <a:p>
            <a:pPr rtl="0"/>
            <a:r>
              <a:rPr lang="en-GB" dirty="0"/>
              <a:t>Ronald Tree SEF 24-25</a:t>
            </a:r>
          </a:p>
        </p:txBody>
      </p:sp>
      <p:sp>
        <p:nvSpPr>
          <p:cNvPr id="4" name="Slide Number Placeholder 3">
            <a:extLst>
              <a:ext uri="{FF2B5EF4-FFF2-40B4-BE49-F238E27FC236}">
                <a16:creationId xmlns:a16="http://schemas.microsoft.com/office/drawing/2014/main" id="{98745334-35F1-47AA-9668-4A84DB24B6F4}"/>
              </a:ext>
            </a:extLst>
          </p:cNvPr>
          <p:cNvSpPr>
            <a:spLocks noGrp="1"/>
          </p:cNvSpPr>
          <p:nvPr>
            <p:ph type="sldNum" sz="quarter" idx="12"/>
          </p:nvPr>
        </p:nvSpPr>
        <p:spPr/>
        <p:txBody>
          <a:bodyPr/>
          <a:lstStyle/>
          <a:p>
            <a:pPr rtl="0"/>
            <a:fld id="{294A09A9-5501-47C1-A89A-A340965A2BE2}" type="slidenum">
              <a:rPr lang="en-GB" smtClean="0"/>
              <a:t>4</a:t>
            </a:fld>
            <a:endParaRPr lang="en-GB" dirty="0"/>
          </a:p>
        </p:txBody>
      </p:sp>
      <p:sp>
        <p:nvSpPr>
          <p:cNvPr id="5" name="Content Placeholder 4">
            <a:extLst>
              <a:ext uri="{FF2B5EF4-FFF2-40B4-BE49-F238E27FC236}">
                <a16:creationId xmlns:a16="http://schemas.microsoft.com/office/drawing/2014/main" id="{BE20BDAE-52BB-2E8A-CD11-146D1B1FAAF5}"/>
              </a:ext>
            </a:extLst>
          </p:cNvPr>
          <p:cNvSpPr>
            <a:spLocks noGrp="1"/>
          </p:cNvSpPr>
          <p:nvPr>
            <p:ph sz="quarter" idx="4"/>
          </p:nvPr>
        </p:nvSpPr>
        <p:spPr>
          <a:xfrm>
            <a:off x="6976014" y="1455166"/>
            <a:ext cx="5008245" cy="4901184"/>
          </a:xfrm>
        </p:spPr>
        <p:txBody>
          <a:bodyPr>
            <a:normAutofit fontScale="40000" lnSpcReduction="20000"/>
          </a:bodyPr>
          <a:lstStyle/>
          <a:p>
            <a:pPr>
              <a:lnSpc>
                <a:spcPts val="1600"/>
              </a:lnSpc>
              <a:spcAft>
                <a:spcPts val="1200"/>
              </a:spcAft>
            </a:pPr>
            <a:r>
              <a:rPr lang="en-GB" sz="24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We have a long-standing commitment to providing high quality provision and family support to the children in our local area. We are located in </a:t>
            </a:r>
            <a:r>
              <a:rPr lang="en-GB" b="1"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an area recognised as high in deprivation. </a:t>
            </a:r>
            <a:r>
              <a:rPr lang="en-GB" sz="24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We have always ensured that those eligible for funded places do not have to pay a penny extra for their child and those who need a little more are able to buy extra hours at the lowest cost possible. We are proud of this social responsibility and believe our setting offers aspirational learning and a culture of self-belief and positivity.</a:t>
            </a:r>
            <a:endParaRPr lang="en-GB" sz="2400" b="1" dirty="0">
              <a:solidFill>
                <a:srgbClr val="000000"/>
              </a:solidFill>
              <a:effectLst/>
              <a:latin typeface="Tahoma" panose="020B0604030504040204" pitchFamily="34" charset="0"/>
              <a:ea typeface="Times New Roman" panose="02020603050405020304" pitchFamily="18" charset="0"/>
              <a:cs typeface="Times New Roman" panose="02020603050405020304" pitchFamily="18" charset="0"/>
            </a:endParaRPr>
          </a:p>
          <a:p>
            <a:pPr>
              <a:lnSpc>
                <a:spcPts val="1600"/>
              </a:lnSpc>
              <a:spcAft>
                <a:spcPts val="1200"/>
              </a:spcAft>
            </a:pPr>
            <a:r>
              <a:rPr lang="en-GB" sz="24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We are fortunate to be exclusively ‘Early Years’ and, as such, we can focus wholly on the developmental milestones for children aged 0-5. We believe in a playful, holistic way of working with the children and have great outdoor areas and different room bases for the children to play in. We have developed a 4</a:t>
            </a:r>
            <a:r>
              <a:rPr lang="en-GB" sz="2400" b="1" baseline="300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a:t>
            </a:r>
            <a:r>
              <a:rPr lang="en-GB" sz="24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play-space for those children who find the nursery classrooms a little overwhelming.</a:t>
            </a:r>
            <a:endParaRPr lang="en-GB" sz="2400" b="1" dirty="0">
              <a:solidFill>
                <a:srgbClr val="000000"/>
              </a:solidFill>
              <a:effectLst/>
              <a:latin typeface="Tahoma" panose="020B0604030504040204" pitchFamily="34" charset="0"/>
              <a:ea typeface="Times New Roman" panose="02020603050405020304" pitchFamily="18" charset="0"/>
              <a:cs typeface="Times New Roman" panose="02020603050405020304" pitchFamily="18" charset="0"/>
            </a:endParaRPr>
          </a:p>
          <a:p>
            <a:pPr>
              <a:lnSpc>
                <a:spcPts val="1600"/>
              </a:lnSpc>
              <a:spcAft>
                <a:spcPts val="1200"/>
              </a:spcAft>
            </a:pPr>
            <a:r>
              <a:rPr lang="en-GB" sz="24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We have part-time and full-time places and have a full, busy breakfast club, lunch club and after-school provision. Numbers in the nursery increase over the year as we offer January and April intakes when children become eligible, however, these are increasingly being filled earlier as funding entitlements change. </a:t>
            </a:r>
            <a:r>
              <a:rPr lang="en-GB" sz="2400" b="1"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There is not a lot of pupil movement, most children stay with us until they are ready to transition to Primary school. </a:t>
            </a:r>
            <a:endParaRPr lang="en-GB" sz="2400" b="1" dirty="0">
              <a:solidFill>
                <a:srgbClr val="000000"/>
              </a:solidFill>
              <a:effectLst/>
              <a:latin typeface="Tahoma" panose="020B0604030504040204" pitchFamily="34" charset="0"/>
              <a:ea typeface="Times New Roman" panose="02020603050405020304" pitchFamily="18" charset="0"/>
              <a:cs typeface="Times New Roman" panose="02020603050405020304" pitchFamily="18" charset="0"/>
            </a:endParaRPr>
          </a:p>
          <a:p>
            <a:endParaRPr lang="en-GB" dirty="0"/>
          </a:p>
        </p:txBody>
      </p:sp>
      <p:sp>
        <p:nvSpPr>
          <p:cNvPr id="6" name="Text Placeholder 5">
            <a:extLst>
              <a:ext uri="{FF2B5EF4-FFF2-40B4-BE49-F238E27FC236}">
                <a16:creationId xmlns:a16="http://schemas.microsoft.com/office/drawing/2014/main" id="{773FBC48-1394-E635-5411-2E3199F0AA40}"/>
              </a:ext>
            </a:extLst>
          </p:cNvPr>
          <p:cNvSpPr>
            <a:spLocks noGrp="1"/>
          </p:cNvSpPr>
          <p:nvPr>
            <p:ph type="body" sz="quarter" idx="13"/>
          </p:nvPr>
        </p:nvSpPr>
        <p:spPr/>
        <p:txBody>
          <a:bodyPr>
            <a:normAutofit/>
          </a:bodyPr>
          <a:lstStyle/>
          <a:p>
            <a:endParaRPr lang="en-GB" dirty="0"/>
          </a:p>
        </p:txBody>
      </p:sp>
      <p:pic>
        <p:nvPicPr>
          <p:cNvPr id="8" name="Picture 7">
            <a:extLst>
              <a:ext uri="{FF2B5EF4-FFF2-40B4-BE49-F238E27FC236}">
                <a16:creationId xmlns:a16="http://schemas.microsoft.com/office/drawing/2014/main" id="{4505C827-4CAE-E7B0-B8A5-E7CA62B1C1D4}"/>
              </a:ext>
            </a:extLst>
          </p:cNvPr>
          <p:cNvPicPr>
            <a:picLocks noChangeAspect="1"/>
          </p:cNvPicPr>
          <p:nvPr/>
        </p:nvPicPr>
        <p:blipFill>
          <a:blip r:embed="rId2"/>
          <a:stretch>
            <a:fillRect/>
          </a:stretch>
        </p:blipFill>
        <p:spPr>
          <a:xfrm>
            <a:off x="403684" y="1244551"/>
            <a:ext cx="5340281" cy="4368898"/>
          </a:xfrm>
          <a:prstGeom prst="rect">
            <a:avLst/>
          </a:prstGeom>
        </p:spPr>
      </p:pic>
    </p:spTree>
    <p:extLst>
      <p:ext uri="{BB962C8B-B14F-4D97-AF65-F5344CB8AC3E}">
        <p14:creationId xmlns:p14="http://schemas.microsoft.com/office/powerpoint/2010/main" val="38002718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A8EC506-B1DA-46A1-B44D-774E68468E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4" name="Oval 5">
            <a:extLst>
              <a:ext uri="{FF2B5EF4-FFF2-40B4-BE49-F238E27FC236}">
                <a16:creationId xmlns:a16="http://schemas.microsoft.com/office/drawing/2014/main" id="{BFF30785-305E-45D7-984F-5AA93D3CA5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6" name="Straight Connector 15">
            <a:extLst>
              <a:ext uri="{FF2B5EF4-FFF2-40B4-BE49-F238E27FC236}">
                <a16:creationId xmlns:a16="http://schemas.microsoft.com/office/drawing/2014/main" id="{15E01FA5-D766-43CA-A83D-E7CF3F04E96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useBgFill="1">
        <p:nvSpPr>
          <p:cNvPr id="18" name="Rectangle 17">
            <a:extLst>
              <a:ext uri="{FF2B5EF4-FFF2-40B4-BE49-F238E27FC236}">
                <a16:creationId xmlns:a16="http://schemas.microsoft.com/office/drawing/2014/main" id="{42DD0C21-8FEE-4C18-8789-CC8ABE206F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A4B51757-7607-4CEA-A0EE-3C5BDC2C1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571998"/>
            <a:ext cx="12188952" cy="22855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6002655-34DF-25F9-4640-B2CE5329AD1A}"/>
              </a:ext>
            </a:extLst>
          </p:cNvPr>
          <p:cNvSpPr>
            <a:spLocks noGrp="1"/>
          </p:cNvSpPr>
          <p:nvPr>
            <p:ph type="title"/>
          </p:nvPr>
        </p:nvSpPr>
        <p:spPr>
          <a:xfrm>
            <a:off x="457199" y="4960136"/>
            <a:ext cx="7909977" cy="1655267"/>
          </a:xfrm>
        </p:spPr>
        <p:txBody>
          <a:bodyPr vert="horz" lIns="91440" tIns="45720" rIns="91440" bIns="45720" rtlCol="0" anchor="ctr">
            <a:normAutofit fontScale="90000"/>
          </a:bodyPr>
          <a:lstStyle>
            <a:defPPr>
              <a:defRPr lang="en-GB"/>
            </a:defPPr>
          </a:lstStyle>
          <a:p>
            <a:pPr algn="r">
              <a:spcAft>
                <a:spcPts val="300"/>
              </a:spcAft>
            </a:pPr>
            <a:r>
              <a:rPr lang="en-US" sz="1300" b="1" kern="1200" cap="all" spc="200" baseline="0" dirty="0">
                <a:solidFill>
                  <a:srgbClr val="FFFFFF"/>
                </a:solidFill>
                <a:latin typeface="+mj-lt"/>
                <a:ea typeface="+mj-ea"/>
                <a:cs typeface="+mj-cs"/>
              </a:rPr>
              <a:t>School Development</a:t>
            </a:r>
            <a:br>
              <a:rPr lang="en-US" sz="1300" kern="1200" cap="all" spc="200" baseline="0" dirty="0">
                <a:solidFill>
                  <a:srgbClr val="FFFFFF"/>
                </a:solidFill>
                <a:latin typeface="+mj-lt"/>
                <a:ea typeface="+mj-ea"/>
                <a:cs typeface="+mj-cs"/>
              </a:rPr>
            </a:br>
            <a:r>
              <a:rPr lang="en-US" sz="1300" kern="1200" cap="all" spc="200" baseline="0" dirty="0">
                <a:solidFill>
                  <a:srgbClr val="FFFFFF"/>
                </a:solidFill>
                <a:latin typeface="+mj-lt"/>
                <a:ea typeface="+mj-ea"/>
                <a:cs typeface="+mj-cs"/>
              </a:rPr>
              <a:t>July 2024 Ofsted Recommendations</a:t>
            </a:r>
            <a:br>
              <a:rPr lang="en-US" sz="1300" kern="1200" cap="all" spc="200" baseline="0" dirty="0">
                <a:solidFill>
                  <a:srgbClr val="FFFFFF"/>
                </a:solidFill>
                <a:latin typeface="+mj-lt"/>
                <a:ea typeface="+mj-ea"/>
                <a:cs typeface="+mj-cs"/>
              </a:rPr>
            </a:br>
            <a:br>
              <a:rPr lang="en-US" sz="1300" kern="1200" cap="all" spc="200" baseline="0" dirty="0">
                <a:solidFill>
                  <a:srgbClr val="FFFFFF"/>
                </a:solidFill>
                <a:latin typeface="+mj-lt"/>
                <a:ea typeface="+mj-ea"/>
                <a:cs typeface="+mj-cs"/>
              </a:rPr>
            </a:br>
            <a:r>
              <a:rPr lang="en-US" sz="1300" kern="1200" cap="all" spc="200" baseline="0" dirty="0">
                <a:solidFill>
                  <a:srgbClr val="FFFFFF"/>
                </a:solidFill>
                <a:latin typeface="+mj-lt"/>
                <a:ea typeface="+mj-ea"/>
                <a:cs typeface="+mj-cs"/>
              </a:rPr>
              <a:t>The school’s work to refine the curriculum is not yet complete. The different documents staff use to plan and deliver the curriculum do not completely link together in a cohesive manner. This means that the sequence of learning that the children receive is not as seamless as it could be. The school needs to complete it’s work on the curriculum so that all staff are completely clear about precisely what children need to know and remember during their time at the nursery</a:t>
            </a:r>
            <a:br>
              <a:rPr lang="en-US" sz="1300" kern="1200" cap="all" spc="200" baseline="0" dirty="0">
                <a:solidFill>
                  <a:srgbClr val="FFFFFF"/>
                </a:solidFill>
                <a:latin typeface="+mj-lt"/>
                <a:ea typeface="+mj-ea"/>
                <a:cs typeface="+mj-cs"/>
              </a:rPr>
            </a:br>
            <a:br>
              <a:rPr lang="en-US" sz="1300" kern="1200" cap="all" spc="200" baseline="0" dirty="0">
                <a:solidFill>
                  <a:srgbClr val="FFFFFF"/>
                </a:solidFill>
                <a:latin typeface="+mj-lt"/>
                <a:ea typeface="+mj-ea"/>
                <a:cs typeface="+mj-cs"/>
              </a:rPr>
            </a:br>
            <a:r>
              <a:rPr lang="en-US" sz="1300" kern="1200" cap="all" spc="200" baseline="0" dirty="0">
                <a:solidFill>
                  <a:srgbClr val="FFFFFF"/>
                </a:solidFill>
                <a:latin typeface="+mj-lt"/>
                <a:ea typeface="+mj-ea"/>
                <a:cs typeface="+mj-cs"/>
              </a:rPr>
              <a:t>The checks that the school makes on how well the early years curriculum is being implemented are at an early stage. Some staff are developing the leadership knowledge and expertise to make these checks. Therefore, in pockets, the curriculum is not fully implemented as intended. The school should ensure that the systems and processes to make checks on how well the curriculum is being taught and recalled by the children are understood and implemented well by all staff.</a:t>
            </a:r>
            <a:br>
              <a:rPr lang="en-US" sz="1300" kern="1200" cap="all" spc="200" baseline="0" dirty="0">
                <a:solidFill>
                  <a:srgbClr val="FFFFFF"/>
                </a:solidFill>
                <a:effectLst/>
                <a:latin typeface="+mj-lt"/>
                <a:ea typeface="+mj-ea"/>
                <a:cs typeface="+mj-cs"/>
              </a:rPr>
            </a:br>
            <a:endParaRPr lang="en-US" sz="1300" kern="1200" cap="all" spc="200" baseline="0" dirty="0">
              <a:solidFill>
                <a:srgbClr val="FFFFFF"/>
              </a:solidFill>
              <a:latin typeface="+mj-lt"/>
              <a:ea typeface="+mj-ea"/>
              <a:cs typeface="+mj-cs"/>
            </a:endParaRPr>
          </a:p>
        </p:txBody>
      </p:sp>
      <p:cxnSp>
        <p:nvCxnSpPr>
          <p:cNvPr id="22" name="Straight Connector 21">
            <a:extLst>
              <a:ext uri="{FF2B5EF4-FFF2-40B4-BE49-F238E27FC236}">
                <a16:creationId xmlns:a16="http://schemas.microsoft.com/office/drawing/2014/main" id="{FEF39256-F095-41C8-8707-6C1A665E8F2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406507" y="5220212"/>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4" name="Footer Placeholder 3">
            <a:extLst>
              <a:ext uri="{FF2B5EF4-FFF2-40B4-BE49-F238E27FC236}">
                <a16:creationId xmlns:a16="http://schemas.microsoft.com/office/drawing/2014/main" id="{A3609A75-5E9A-C165-5A1D-764F9E96B722}"/>
              </a:ext>
            </a:extLst>
          </p:cNvPr>
          <p:cNvSpPr>
            <a:spLocks noGrp="1"/>
          </p:cNvSpPr>
          <p:nvPr>
            <p:ph type="ftr" sz="quarter" idx="11"/>
          </p:nvPr>
        </p:nvSpPr>
        <p:spPr>
          <a:xfrm>
            <a:off x="4842932" y="6470704"/>
            <a:ext cx="5901459" cy="274320"/>
          </a:xfrm>
        </p:spPr>
        <p:txBody>
          <a:bodyPr vert="horz" lIns="91440" tIns="45720" rIns="91440" bIns="45720" rtlCol="0" anchor="ctr">
            <a:normAutofit/>
          </a:bodyPr>
          <a:lstStyle>
            <a:defPPr>
              <a:defRPr lang="en-GB"/>
            </a:defPPr>
          </a:lstStyle>
          <a:p>
            <a:pPr defTabSz="914400">
              <a:spcAft>
                <a:spcPts val="600"/>
              </a:spcAft>
            </a:pPr>
            <a:r>
              <a:rPr lang="en-US" kern="1200" cap="all" baseline="0" dirty="0">
                <a:solidFill>
                  <a:schemeClr val="tx1">
                    <a:lumMod val="95000"/>
                    <a:lumOff val="5000"/>
                  </a:schemeClr>
                </a:solidFill>
                <a:latin typeface="+mj-lt"/>
                <a:ea typeface="+mn-ea"/>
                <a:cs typeface="+mn-cs"/>
              </a:rPr>
              <a:t>SEF 24-25</a:t>
            </a:r>
          </a:p>
        </p:txBody>
      </p:sp>
      <p:sp>
        <p:nvSpPr>
          <p:cNvPr id="5" name="Slide Number Placeholder 4">
            <a:extLst>
              <a:ext uri="{FF2B5EF4-FFF2-40B4-BE49-F238E27FC236}">
                <a16:creationId xmlns:a16="http://schemas.microsoft.com/office/drawing/2014/main" id="{0108060B-6C9E-CFFF-55DE-F0D645C094DC}"/>
              </a:ext>
            </a:extLst>
          </p:cNvPr>
          <p:cNvSpPr>
            <a:spLocks noGrp="1"/>
          </p:cNvSpPr>
          <p:nvPr>
            <p:ph type="sldNum" sz="quarter" idx="12"/>
          </p:nvPr>
        </p:nvSpPr>
        <p:spPr>
          <a:xfrm>
            <a:off x="10837333" y="6470704"/>
            <a:ext cx="973667" cy="274320"/>
          </a:xfrm>
        </p:spPr>
        <p:txBody>
          <a:bodyPr vert="horz" lIns="91440" tIns="45720" rIns="91440" bIns="45720" rtlCol="0" anchor="ctr">
            <a:normAutofit/>
          </a:bodyPr>
          <a:lstStyle>
            <a:defPPr>
              <a:defRPr lang="en-GB"/>
            </a:defPPr>
          </a:lstStyle>
          <a:p>
            <a:pPr defTabSz="914400">
              <a:spcAft>
                <a:spcPts val="600"/>
              </a:spcAft>
            </a:pPr>
            <a:fld id="{294A09A9-5501-47C1-A89A-A340965A2BE2}" type="slidenum">
              <a:rPr lang="en-US" smtClean="0"/>
              <a:pPr defTabSz="914400">
                <a:spcAft>
                  <a:spcPts val="600"/>
                </a:spcAft>
              </a:pPr>
              <a:t>5</a:t>
            </a:fld>
            <a:endParaRPr lang="en-US"/>
          </a:p>
        </p:txBody>
      </p:sp>
      <p:pic>
        <p:nvPicPr>
          <p:cNvPr id="6" name="Picture 5">
            <a:extLst>
              <a:ext uri="{FF2B5EF4-FFF2-40B4-BE49-F238E27FC236}">
                <a16:creationId xmlns:a16="http://schemas.microsoft.com/office/drawing/2014/main" id="{7DC6A457-F472-A5D2-9C2A-FC1860E0DA6D}"/>
              </a:ext>
            </a:extLst>
          </p:cNvPr>
          <p:cNvPicPr>
            <a:picLocks noChangeAspect="1"/>
          </p:cNvPicPr>
          <p:nvPr/>
        </p:nvPicPr>
        <p:blipFill>
          <a:blip r:embed="rId3"/>
          <a:stretch>
            <a:fillRect/>
          </a:stretch>
        </p:blipFill>
        <p:spPr>
          <a:xfrm>
            <a:off x="1220060" y="37704"/>
            <a:ext cx="9617273" cy="4534293"/>
          </a:xfrm>
          <a:prstGeom prst="rect">
            <a:avLst/>
          </a:prstGeom>
        </p:spPr>
      </p:pic>
    </p:spTree>
    <p:extLst>
      <p:ext uri="{BB962C8B-B14F-4D97-AF65-F5344CB8AC3E}">
        <p14:creationId xmlns:p14="http://schemas.microsoft.com/office/powerpoint/2010/main" val="17329994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4120" name="Straight Connector 4119">
            <a:extLst>
              <a:ext uri="{FF2B5EF4-FFF2-40B4-BE49-F238E27FC236}">
                <a16:creationId xmlns:a16="http://schemas.microsoft.com/office/drawing/2014/main" id="{C30962D2-9C5F-4C2F-9D75-5047CCE94C8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D8331D29-56B9-C572-6396-F2A5CFF0CF10}"/>
              </a:ext>
            </a:extLst>
          </p:cNvPr>
          <p:cNvSpPr>
            <a:spLocks noGrp="1"/>
          </p:cNvSpPr>
          <p:nvPr>
            <p:ph type="title"/>
          </p:nvPr>
        </p:nvSpPr>
        <p:spPr>
          <a:xfrm>
            <a:off x="5587146" y="249326"/>
            <a:ext cx="5740739" cy="1499616"/>
          </a:xfrm>
        </p:spPr>
        <p:txBody>
          <a:bodyPr vert="horz" lIns="91440" tIns="45720" rIns="91440" bIns="45720" rtlCol="0" anchor="ctr">
            <a:normAutofit/>
          </a:bodyPr>
          <a:lstStyle/>
          <a:p>
            <a:r>
              <a:rPr lang="en-US" sz="4500" dirty="0"/>
              <a:t>The Quality of Education</a:t>
            </a:r>
            <a:br>
              <a:rPr lang="en-US" sz="4500" dirty="0"/>
            </a:br>
            <a:r>
              <a:rPr lang="en-US" sz="1200" dirty="0"/>
              <a:t> </a:t>
            </a:r>
            <a:r>
              <a:rPr lang="en-US" sz="3000" dirty="0"/>
              <a:t>Strengths</a:t>
            </a:r>
          </a:p>
        </p:txBody>
      </p:sp>
      <p:pic>
        <p:nvPicPr>
          <p:cNvPr id="6" name="Picture 5" descr="Two children sitting on the floor reading books&#10;&#10;AI-generated content may be incorrect.">
            <a:extLst>
              <a:ext uri="{FF2B5EF4-FFF2-40B4-BE49-F238E27FC236}">
                <a16:creationId xmlns:a16="http://schemas.microsoft.com/office/drawing/2014/main" id="{66C14FAC-D2A1-2469-B233-2252140B4D10}"/>
              </a:ext>
            </a:extLst>
          </p:cNvPr>
          <p:cNvPicPr>
            <a:picLocks noChangeAspect="1"/>
          </p:cNvPicPr>
          <p:nvPr/>
        </p:nvPicPr>
        <p:blipFill>
          <a:blip r:embed="rId2"/>
          <a:srcRect l="15923" r="14700" b="-4"/>
          <a:stretch>
            <a:fillRect/>
          </a:stretch>
        </p:blipFill>
        <p:spPr>
          <a:xfrm>
            <a:off x="484636" y="484632"/>
            <a:ext cx="2338952" cy="2528621"/>
          </a:xfrm>
          <a:prstGeom prst="rect">
            <a:avLst/>
          </a:prstGeom>
        </p:spPr>
      </p:pic>
      <p:sp>
        <p:nvSpPr>
          <p:cNvPr id="4122" name="Rectangle 4121">
            <a:extLst>
              <a:ext uri="{FF2B5EF4-FFF2-40B4-BE49-F238E27FC236}">
                <a16:creationId xmlns:a16="http://schemas.microsoft.com/office/drawing/2014/main" id="{50F78CF7-743D-4F97-AEAF-6D872AEF4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97745" y="484632"/>
            <a:ext cx="1082693" cy="3511948"/>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124" name="Straight Connector 4123">
            <a:extLst>
              <a:ext uri="{FF2B5EF4-FFF2-40B4-BE49-F238E27FC236}">
                <a16:creationId xmlns:a16="http://schemas.microsoft.com/office/drawing/2014/main" id="{A7DCBFCC-8C5F-4A93-997F-0A2BB3F0DF7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6896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8" name="Picture 7" descr="A group of children playing with colorful balls&#10;&#10;AI-generated content may be incorrect.">
            <a:extLst>
              <a:ext uri="{FF2B5EF4-FFF2-40B4-BE49-F238E27FC236}">
                <a16:creationId xmlns:a16="http://schemas.microsoft.com/office/drawing/2014/main" id="{9A042D5A-4294-C8FF-FC6B-BB813721B0DB}"/>
              </a:ext>
            </a:extLst>
          </p:cNvPr>
          <p:cNvPicPr>
            <a:picLocks noChangeAspect="1"/>
          </p:cNvPicPr>
          <p:nvPr/>
        </p:nvPicPr>
        <p:blipFill>
          <a:blip r:embed="rId3"/>
          <a:srcRect t="13573" r="4" b="20241"/>
          <a:stretch>
            <a:fillRect/>
          </a:stretch>
        </p:blipFill>
        <p:spPr>
          <a:xfrm>
            <a:off x="1218162" y="2511242"/>
            <a:ext cx="2992097" cy="1485338"/>
          </a:xfrm>
          <a:prstGeom prst="rect">
            <a:avLst/>
          </a:prstGeom>
        </p:spPr>
      </p:pic>
      <p:sp>
        <p:nvSpPr>
          <p:cNvPr id="5" name="Content Placeholder 4">
            <a:extLst>
              <a:ext uri="{FF2B5EF4-FFF2-40B4-BE49-F238E27FC236}">
                <a16:creationId xmlns:a16="http://schemas.microsoft.com/office/drawing/2014/main" id="{3C305092-C78A-0D3C-6A8C-4B5392657399}"/>
              </a:ext>
            </a:extLst>
          </p:cNvPr>
          <p:cNvSpPr>
            <a:spLocks noGrp="1"/>
          </p:cNvSpPr>
          <p:nvPr>
            <p:ph sz="quarter" idx="12"/>
          </p:nvPr>
        </p:nvSpPr>
        <p:spPr>
          <a:xfrm>
            <a:off x="5054322" y="2286000"/>
            <a:ext cx="6953458" cy="4349296"/>
          </a:xfrm>
        </p:spPr>
        <p:txBody>
          <a:bodyPr vert="horz" lIns="45720" tIns="45720" rIns="45720" bIns="45720" rtlCol="0">
            <a:noAutofit/>
          </a:bodyPr>
          <a:lstStyle/>
          <a:p>
            <a:pPr marL="0" indent="0">
              <a:buNone/>
            </a:pPr>
            <a:endParaRPr lang="en-US" sz="1600" b="1" dirty="0"/>
          </a:p>
          <a:p>
            <a:r>
              <a:rPr lang="en-US" sz="1200" dirty="0"/>
              <a:t>Experienced staff knowledgeable in child development and identification of next steps </a:t>
            </a:r>
          </a:p>
          <a:p>
            <a:r>
              <a:rPr lang="en-US" sz="1200" dirty="0"/>
              <a:t>Data snapshots completed x3 a year show that children with EAL and EYPP perform in line with their peers across most areas of development</a:t>
            </a:r>
          </a:p>
          <a:p>
            <a:r>
              <a:rPr lang="en-US" sz="1200" dirty="0"/>
              <a:t>Focus child reports completed each term in collaboration with parents. These show progress for all pupils</a:t>
            </a:r>
          </a:p>
          <a:p>
            <a:r>
              <a:rPr lang="en-US" sz="1200" dirty="0"/>
              <a:t>Adapted curriculum for those pupils with specific learning differences in collaboration with external agencies</a:t>
            </a:r>
          </a:p>
          <a:p>
            <a:r>
              <a:rPr lang="en-US" sz="1200" dirty="0"/>
              <a:t>Curriculum is an intrinsic part of annual training plan for staff</a:t>
            </a:r>
          </a:p>
          <a:p>
            <a:r>
              <a:rPr lang="en-US" sz="1200" dirty="0"/>
              <a:t>Introduction of the </a:t>
            </a:r>
            <a:r>
              <a:rPr lang="en-US" sz="1200" dirty="0" err="1"/>
              <a:t>WellComm</a:t>
            </a:r>
            <a:r>
              <a:rPr lang="en-US" sz="1200" dirty="0"/>
              <a:t> language toolkit to support moderated, ambitious objectives in receptive and expressive language </a:t>
            </a:r>
          </a:p>
          <a:p>
            <a:r>
              <a:rPr lang="en-US" sz="1200" dirty="0"/>
              <a:t>Broad curriculum opportunities include:</a:t>
            </a:r>
          </a:p>
          <a:p>
            <a:r>
              <a:rPr lang="en-US" sz="1200" dirty="0"/>
              <a:t>Subject ‘champions’ lead a focus week on their area of development each year. Parents invited in</a:t>
            </a:r>
          </a:p>
          <a:p>
            <a:r>
              <a:rPr lang="en-US" sz="1200" dirty="0"/>
              <a:t>EYPP ‘life experience’ </a:t>
            </a:r>
            <a:r>
              <a:rPr lang="en-US" sz="1200" dirty="0" err="1"/>
              <a:t>programme</a:t>
            </a:r>
            <a:endParaRPr lang="en-US" sz="1200" dirty="0"/>
          </a:p>
          <a:p>
            <a:r>
              <a:rPr lang="en-US" sz="1200" dirty="0"/>
              <a:t>Visits from local community workers </a:t>
            </a:r>
          </a:p>
          <a:p>
            <a:pPr lvl="5"/>
            <a:endParaRPr lang="en-US" sz="1200" i="1" dirty="0">
              <a:solidFill>
                <a:srgbClr val="0070C0"/>
              </a:solidFill>
            </a:endParaRPr>
          </a:p>
        </p:txBody>
      </p:sp>
      <p:sp>
        <p:nvSpPr>
          <p:cNvPr id="3" name="Footer Placeholder 2">
            <a:extLst>
              <a:ext uri="{FF2B5EF4-FFF2-40B4-BE49-F238E27FC236}">
                <a16:creationId xmlns:a16="http://schemas.microsoft.com/office/drawing/2014/main" id="{A6E3E2F7-E627-78DC-E828-9399FBED85DE}"/>
              </a:ext>
            </a:extLst>
          </p:cNvPr>
          <p:cNvSpPr>
            <a:spLocks noGrp="1"/>
          </p:cNvSpPr>
          <p:nvPr>
            <p:ph type="ftr" sz="quarter" idx="10"/>
          </p:nvPr>
        </p:nvSpPr>
        <p:spPr>
          <a:xfrm>
            <a:off x="4842932" y="6470704"/>
            <a:ext cx="5901459" cy="274320"/>
          </a:xfrm>
        </p:spPr>
        <p:txBody>
          <a:bodyPr vert="horz" lIns="91440" tIns="45720" rIns="91440" bIns="45720" rtlCol="0" anchor="ctr">
            <a:normAutofit/>
          </a:bodyPr>
          <a:lstStyle/>
          <a:p>
            <a:pPr>
              <a:spcAft>
                <a:spcPts val="600"/>
              </a:spcAft>
            </a:pPr>
            <a:r>
              <a:rPr lang="en-US" kern="1200" cap="all" baseline="0" dirty="0">
                <a:solidFill>
                  <a:schemeClr val="tx1">
                    <a:lumMod val="95000"/>
                    <a:lumOff val="5000"/>
                  </a:schemeClr>
                </a:solidFill>
                <a:latin typeface="+mj-lt"/>
                <a:ea typeface="+mn-ea"/>
                <a:cs typeface="+mn-cs"/>
              </a:rPr>
              <a:t>Ronald Tree SEF 24-25</a:t>
            </a:r>
          </a:p>
        </p:txBody>
      </p:sp>
      <p:sp>
        <p:nvSpPr>
          <p:cNvPr id="7" name="TextBox 6">
            <a:extLst>
              <a:ext uri="{FF2B5EF4-FFF2-40B4-BE49-F238E27FC236}">
                <a16:creationId xmlns:a16="http://schemas.microsoft.com/office/drawing/2014/main" id="{9D7D8E0F-D35C-2B93-9F11-986F0FB0608C}"/>
              </a:ext>
            </a:extLst>
          </p:cNvPr>
          <p:cNvSpPr txBox="1"/>
          <p:nvPr/>
        </p:nvSpPr>
        <p:spPr>
          <a:xfrm>
            <a:off x="229447" y="4092684"/>
            <a:ext cx="4719180" cy="2677656"/>
          </a:xfrm>
          <a:prstGeom prst="rect">
            <a:avLst/>
          </a:prstGeom>
          <a:noFill/>
        </p:spPr>
        <p:txBody>
          <a:bodyPr wrap="square" rtlCol="0">
            <a:spAutoFit/>
          </a:bodyPr>
          <a:lstStyle/>
          <a:p>
            <a:pPr lvl="5"/>
            <a:r>
              <a:rPr lang="en-US" sz="1200" i="1" dirty="0">
                <a:solidFill>
                  <a:srgbClr val="0070C0"/>
                </a:solidFill>
              </a:rPr>
              <a:t>Ofsted Report Jul 24:</a:t>
            </a:r>
          </a:p>
          <a:p>
            <a:r>
              <a:rPr lang="en-US" sz="1200" i="1" dirty="0">
                <a:solidFill>
                  <a:srgbClr val="0070C0"/>
                </a:solidFill>
              </a:rPr>
              <a:t>Communication and language development are at the heart of all learning. Children, including those with SEND, select and choose books to share with familiar adults. In play, adults expand children’s verbal communication by echoing sentences with added detail.</a:t>
            </a:r>
          </a:p>
          <a:p>
            <a:r>
              <a:rPr lang="en-US" sz="1200" i="1" dirty="0">
                <a:solidFill>
                  <a:srgbClr val="0070C0"/>
                </a:solidFill>
              </a:rPr>
              <a:t>Most adults at the school have a secure understanding of how young children learn and develop. They </a:t>
            </a:r>
            <a:r>
              <a:rPr lang="en-US" sz="1200" i="1" dirty="0" err="1">
                <a:solidFill>
                  <a:srgbClr val="0070C0"/>
                </a:solidFill>
              </a:rPr>
              <a:t>skilfully</a:t>
            </a:r>
            <a:r>
              <a:rPr lang="en-US" sz="1200" i="1" dirty="0">
                <a:solidFill>
                  <a:srgbClr val="0070C0"/>
                </a:solidFill>
              </a:rPr>
              <a:t> use opportunities to extend children’s thinking through play.</a:t>
            </a:r>
          </a:p>
          <a:p>
            <a:r>
              <a:rPr lang="en-US" sz="1200" i="1" dirty="0">
                <a:solidFill>
                  <a:srgbClr val="0070C0"/>
                </a:solidFill>
              </a:rPr>
              <a:t> Adults model children’s ideas through print. This gives children a sense of pride</a:t>
            </a:r>
          </a:p>
          <a:p>
            <a:r>
              <a:rPr lang="en-GB" sz="1200" i="1" dirty="0">
                <a:solidFill>
                  <a:srgbClr val="0070C0"/>
                </a:solidFill>
              </a:rPr>
              <a:t>The ‘tiger room’ supports children with SEND to succeed and thrive alongside their peers. These children are provided with a curriculum that is well considered. It is precise and implemented very well. The school is ensuring that this precision is reflected in all its curriculum thinking. </a:t>
            </a:r>
          </a:p>
        </p:txBody>
      </p:sp>
    </p:spTree>
    <p:extLst>
      <p:ext uri="{BB962C8B-B14F-4D97-AF65-F5344CB8AC3E}">
        <p14:creationId xmlns:p14="http://schemas.microsoft.com/office/powerpoint/2010/main" val="41669110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31D29-56B9-C572-6396-F2A5CFF0CF10}"/>
              </a:ext>
            </a:extLst>
          </p:cNvPr>
          <p:cNvSpPr>
            <a:spLocks noGrp="1"/>
          </p:cNvSpPr>
          <p:nvPr>
            <p:ph type="title"/>
          </p:nvPr>
        </p:nvSpPr>
        <p:spPr>
          <a:xfrm>
            <a:off x="377824" y="228599"/>
            <a:ext cx="11439525" cy="1838325"/>
          </a:xfrm>
        </p:spPr>
        <p:txBody>
          <a:bodyPr>
            <a:normAutofit/>
          </a:bodyPr>
          <a:lstStyle/>
          <a:p>
            <a:r>
              <a:rPr lang="en-GB" dirty="0">
                <a:solidFill>
                  <a:schemeClr val="tx1"/>
                </a:solidFill>
              </a:rPr>
              <a:t>The Quality of Education</a:t>
            </a:r>
            <a:br>
              <a:rPr lang="en-GB" dirty="0">
                <a:solidFill>
                  <a:schemeClr val="tx1"/>
                </a:solidFill>
              </a:rPr>
            </a:br>
            <a:r>
              <a:rPr lang="en-GB" sz="2400" dirty="0">
                <a:solidFill>
                  <a:schemeClr val="tx1"/>
                </a:solidFill>
              </a:rPr>
              <a:t>Areas to develop</a:t>
            </a:r>
            <a:br>
              <a:rPr lang="en-GB" sz="2400" dirty="0">
                <a:effectLst/>
                <a:latin typeface="Arial" panose="020B0604020202020204" pitchFamily="34" charset="0"/>
                <a:ea typeface="MS Mincho" panose="02020609040205080304" pitchFamily="49" charset="-128"/>
                <a:cs typeface="Times New Roman" panose="02020603050405020304" pitchFamily="18" charset="0"/>
              </a:rPr>
            </a:br>
            <a:endParaRPr lang="en-GB" sz="2400" dirty="0"/>
          </a:p>
        </p:txBody>
      </p:sp>
      <p:sp>
        <p:nvSpPr>
          <p:cNvPr id="3" name="Footer Placeholder 2">
            <a:extLst>
              <a:ext uri="{FF2B5EF4-FFF2-40B4-BE49-F238E27FC236}">
                <a16:creationId xmlns:a16="http://schemas.microsoft.com/office/drawing/2014/main" id="{A6E3E2F7-E627-78DC-E828-9399FBED85DE}"/>
              </a:ext>
            </a:extLst>
          </p:cNvPr>
          <p:cNvSpPr>
            <a:spLocks noGrp="1"/>
          </p:cNvSpPr>
          <p:nvPr>
            <p:ph type="ftr" sz="quarter" idx="10"/>
          </p:nvPr>
        </p:nvSpPr>
        <p:spPr/>
        <p:txBody>
          <a:bodyPr/>
          <a:lstStyle/>
          <a:p>
            <a:pPr rtl="0"/>
            <a:r>
              <a:rPr lang="en-GB" dirty="0"/>
              <a:t>Ronald Tree SEF 24-25</a:t>
            </a:r>
          </a:p>
        </p:txBody>
      </p:sp>
      <p:sp>
        <p:nvSpPr>
          <p:cNvPr id="4" name="Slide Number Placeholder 3">
            <a:extLst>
              <a:ext uri="{FF2B5EF4-FFF2-40B4-BE49-F238E27FC236}">
                <a16:creationId xmlns:a16="http://schemas.microsoft.com/office/drawing/2014/main" id="{8294BA22-96C5-5F9C-B9F0-F398FC79B837}"/>
              </a:ext>
            </a:extLst>
          </p:cNvPr>
          <p:cNvSpPr>
            <a:spLocks noGrp="1"/>
          </p:cNvSpPr>
          <p:nvPr>
            <p:ph type="sldNum" sz="quarter" idx="11"/>
          </p:nvPr>
        </p:nvSpPr>
        <p:spPr/>
        <p:txBody>
          <a:bodyPr/>
          <a:lstStyle/>
          <a:p>
            <a:pPr rtl="0"/>
            <a:fld id="{294A09A9-5501-47C1-A89A-A340965A2BE2}" type="slidenum">
              <a:rPr lang="en-GB" smtClean="0"/>
              <a:pPr rtl="0"/>
              <a:t>7</a:t>
            </a:fld>
            <a:endParaRPr lang="en-GB" dirty="0"/>
          </a:p>
        </p:txBody>
      </p:sp>
      <p:sp>
        <p:nvSpPr>
          <p:cNvPr id="5" name="Content Placeholder 4">
            <a:extLst>
              <a:ext uri="{FF2B5EF4-FFF2-40B4-BE49-F238E27FC236}">
                <a16:creationId xmlns:a16="http://schemas.microsoft.com/office/drawing/2014/main" id="{3C305092-C78A-0D3C-6A8C-4B5392657399}"/>
              </a:ext>
            </a:extLst>
          </p:cNvPr>
          <p:cNvSpPr>
            <a:spLocks noGrp="1"/>
          </p:cNvSpPr>
          <p:nvPr>
            <p:ph sz="quarter" idx="12"/>
          </p:nvPr>
        </p:nvSpPr>
        <p:spPr>
          <a:xfrm>
            <a:off x="1056486" y="2343150"/>
            <a:ext cx="10073640" cy="4013200"/>
          </a:xfrm>
        </p:spPr>
        <p:txBody>
          <a:bodyPr>
            <a:normAutofit fontScale="47500" lnSpcReduction="20000"/>
          </a:bodyPr>
          <a:lstStyle/>
          <a:p>
            <a:pPr marL="0" indent="0" algn="ctr">
              <a:buNone/>
            </a:pPr>
            <a:r>
              <a:rPr lang="en-GB" sz="2400" dirty="0">
                <a:solidFill>
                  <a:srgbClr val="FF0000"/>
                </a:solidFill>
                <a:latin typeface="Arial" panose="020B0604020202020204" pitchFamily="34" charset="0"/>
                <a:ea typeface="MS Mincho" panose="02020609040205080304" pitchFamily="49" charset="-128"/>
                <a:cs typeface="Times New Roman" panose="02020603050405020304" pitchFamily="18" charset="0"/>
              </a:rPr>
              <a:t>GLD results July 2024</a:t>
            </a:r>
            <a:r>
              <a:rPr lang="en-GB" sz="2400" dirty="0">
                <a:latin typeface="Arial" panose="020B0604020202020204" pitchFamily="34" charset="0"/>
                <a:ea typeface="MS Mincho" panose="02020609040205080304" pitchFamily="49" charset="-128"/>
                <a:cs typeface="Times New Roman" panose="02020603050405020304" pitchFamily="18" charset="0"/>
              </a:rPr>
              <a:t>:  </a:t>
            </a:r>
          </a:p>
          <a:p>
            <a:pPr marL="0" indent="0" algn="ctr">
              <a:buNone/>
            </a:pPr>
            <a:r>
              <a:rPr lang="en-GB" sz="2400" b="1" dirty="0">
                <a:latin typeface="Arial" panose="020B0604020202020204" pitchFamily="34" charset="0"/>
                <a:ea typeface="MS Mincho" panose="02020609040205080304" pitchFamily="49" charset="-128"/>
                <a:cs typeface="Times New Roman" panose="02020603050405020304" pitchFamily="18" charset="0"/>
              </a:rPr>
              <a:t>National 67.7</a:t>
            </a:r>
            <a:r>
              <a:rPr lang="en-GB" sz="2400" dirty="0">
                <a:latin typeface="Arial" panose="020B0604020202020204" pitchFamily="34" charset="0"/>
                <a:ea typeface="MS Mincho" panose="02020609040205080304" pitchFamily="49" charset="-128"/>
                <a:cs typeface="Times New Roman" panose="02020603050405020304" pitchFamily="18" charset="0"/>
              </a:rPr>
              <a:t>% of pupils achieved GLD at the end of Reception               </a:t>
            </a:r>
            <a:br>
              <a:rPr lang="en-GB" sz="2400" dirty="0">
                <a:latin typeface="Arial" panose="020B0604020202020204" pitchFamily="34" charset="0"/>
                <a:ea typeface="MS Mincho" panose="02020609040205080304" pitchFamily="49" charset="-128"/>
                <a:cs typeface="Times New Roman" panose="02020603050405020304" pitchFamily="18" charset="0"/>
              </a:rPr>
            </a:br>
            <a:r>
              <a:rPr lang="en-GB" sz="2400" dirty="0">
                <a:latin typeface="Arial" panose="020B0604020202020204" pitchFamily="34" charset="0"/>
                <a:ea typeface="MS Mincho" panose="02020609040205080304" pitchFamily="49" charset="-128"/>
                <a:cs typeface="Times New Roman" panose="02020603050405020304" pitchFamily="18" charset="0"/>
              </a:rPr>
              <a:t>  </a:t>
            </a:r>
            <a:r>
              <a:rPr lang="en-GB" sz="2400" b="1" dirty="0">
                <a:latin typeface="Arial" panose="020B0604020202020204" pitchFamily="34" charset="0"/>
                <a:ea typeface="MS Mincho" panose="02020609040205080304" pitchFamily="49" charset="-128"/>
                <a:cs typeface="Times New Roman" panose="02020603050405020304" pitchFamily="18" charset="0"/>
              </a:rPr>
              <a:t>Kettering 70.7</a:t>
            </a:r>
            <a:r>
              <a:rPr lang="en-GB" sz="2400" dirty="0">
                <a:latin typeface="Arial" panose="020B0604020202020204" pitchFamily="34" charset="0"/>
                <a:ea typeface="MS Mincho" panose="02020609040205080304" pitchFamily="49" charset="-128"/>
                <a:cs typeface="Times New Roman" panose="02020603050405020304" pitchFamily="18" charset="0"/>
              </a:rPr>
              <a:t>% of pupils achieved GLD at the end of Reception     </a:t>
            </a:r>
            <a:br>
              <a:rPr lang="en-GB" sz="2400" dirty="0">
                <a:latin typeface="Arial" panose="020B0604020202020204" pitchFamily="34" charset="0"/>
                <a:ea typeface="MS Mincho" panose="02020609040205080304" pitchFamily="49" charset="-128"/>
                <a:cs typeface="Times New Roman" panose="02020603050405020304" pitchFamily="18" charset="0"/>
              </a:rPr>
            </a:br>
            <a:r>
              <a:rPr lang="en-GB" sz="2400" dirty="0">
                <a:latin typeface="Arial" panose="020B0604020202020204" pitchFamily="34" charset="0"/>
                <a:ea typeface="MS Mincho" panose="02020609040205080304" pitchFamily="49" charset="-128"/>
                <a:cs typeface="Times New Roman" panose="02020603050405020304" pitchFamily="18" charset="0"/>
              </a:rPr>
              <a:t> </a:t>
            </a:r>
            <a:r>
              <a:rPr lang="en-GB" sz="2400" b="1" dirty="0">
                <a:solidFill>
                  <a:srgbClr val="FF0000"/>
                </a:solidFill>
                <a:latin typeface="Arial" panose="020B0604020202020204" pitchFamily="34" charset="0"/>
                <a:ea typeface="MS Mincho" panose="02020609040205080304" pitchFamily="49" charset="-128"/>
                <a:cs typeface="Times New Roman" panose="02020603050405020304" pitchFamily="18" charset="0"/>
              </a:rPr>
              <a:t>Ronald Tree  61</a:t>
            </a:r>
            <a:r>
              <a:rPr lang="en-GB" sz="2400" dirty="0">
                <a:latin typeface="Arial" panose="020B0604020202020204" pitchFamily="34" charset="0"/>
                <a:ea typeface="MS Mincho" panose="02020609040205080304" pitchFamily="49" charset="-128"/>
                <a:cs typeface="Times New Roman" panose="02020603050405020304" pitchFamily="18" charset="0"/>
              </a:rPr>
              <a:t>% of pupils achieved GLD at the end of Reception</a:t>
            </a:r>
          </a:p>
          <a:p>
            <a:r>
              <a:rPr lang="en-US" sz="3200" dirty="0"/>
              <a:t>Marked difference to last year when we were higher than national figures. This data reflects the first year our SEND numbers grew rapidly. Since then we  have introduced our new Tiger room and increased SEND staffing to better meet need.</a:t>
            </a:r>
          </a:p>
          <a:p>
            <a:r>
              <a:rPr lang="en-US" sz="3200" dirty="0"/>
              <a:t>Data snapshots throughout the year evidence that while progress is good, the areas of PSE &amp; C&amp;L are the lowest attaining subjects at Ronald Tree when pupils leave us for Reception. As Prime areas, it is essential that we work together to raise attainment in these areas of development.</a:t>
            </a:r>
          </a:p>
          <a:p>
            <a:r>
              <a:rPr lang="en-US" sz="3200" dirty="0"/>
              <a:t>Staff are not all aware of curriculum progression points and shared expectations. A revised curriculum and targeted monitoring will develop this next academic year. There will also be several new staff who will need to be trained.</a:t>
            </a:r>
          </a:p>
          <a:p>
            <a:r>
              <a:rPr lang="en-GB" sz="2400" dirty="0">
                <a:solidFill>
                  <a:srgbClr val="0070C0"/>
                </a:solidFill>
              </a:rPr>
              <a:t>Ofsted report 2024</a:t>
            </a:r>
          </a:p>
          <a:p>
            <a:r>
              <a:rPr lang="en-GB" sz="2400" dirty="0">
                <a:solidFill>
                  <a:srgbClr val="0070C0"/>
                </a:solidFill>
              </a:rPr>
              <a:t>A ‘year of experiences’ underpins the school’s curriculum. These are key opportunities that the school wants the children to have during their time at the nursery. These include opportunities to explore the locality, grow produce and understand different cultures, traditions and festivals. These experiences sit alongside the school’s curriculum, which outlines what children should learn, know and be able to recall with increasing independence. However, the school’s work to weave these experiences into a more precise and refined curriculum, which includes the two-year-old provision, is not yet complete.</a:t>
            </a:r>
            <a:endParaRPr lang="en-US" sz="3200" dirty="0">
              <a:solidFill>
                <a:srgbClr val="0070C0"/>
              </a:solidFill>
            </a:endParaRPr>
          </a:p>
          <a:p>
            <a:pPr marL="0" indent="0" algn="ctr">
              <a:buNone/>
            </a:pPr>
            <a:endParaRPr lang="en-GB" sz="2300" b="1" dirty="0"/>
          </a:p>
        </p:txBody>
      </p:sp>
      <p:pic>
        <p:nvPicPr>
          <p:cNvPr id="7170" name="Picture 2">
            <a:extLst>
              <a:ext uri="{FF2B5EF4-FFF2-40B4-BE49-F238E27FC236}">
                <a16:creationId xmlns:a16="http://schemas.microsoft.com/office/drawing/2014/main" id="{91A7FA9F-B106-CB25-F5E7-4280F7DCB8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4651" y="228599"/>
            <a:ext cx="1841500" cy="184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Picture 3">
            <a:extLst>
              <a:ext uri="{FF2B5EF4-FFF2-40B4-BE49-F238E27FC236}">
                <a16:creationId xmlns:a16="http://schemas.microsoft.com/office/drawing/2014/main" id="{48E6D435-9B53-B40D-86C4-3A42F431EA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08008" y="69850"/>
            <a:ext cx="1422400" cy="189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3" name="Picture 5">
            <a:extLst>
              <a:ext uri="{FF2B5EF4-FFF2-40B4-BE49-F238E27FC236}">
                <a16:creationId xmlns:a16="http://schemas.microsoft.com/office/drawing/2014/main" id="{2ECA71FF-1AF8-4971-2867-89A213DD30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579608" y="228599"/>
            <a:ext cx="1136650" cy="1128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6" name="Picture 8">
            <a:extLst>
              <a:ext uri="{FF2B5EF4-FFF2-40B4-BE49-F238E27FC236}">
                <a16:creationId xmlns:a16="http://schemas.microsoft.com/office/drawing/2014/main" id="{E8B8A058-93FF-FD72-AA6F-D567446D59C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841268" y="1401042"/>
            <a:ext cx="1243290" cy="1649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170415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39" name="Straight Connector 38">
            <a:extLst>
              <a:ext uri="{FF2B5EF4-FFF2-40B4-BE49-F238E27FC236}">
                <a16:creationId xmlns:a16="http://schemas.microsoft.com/office/drawing/2014/main" id="{4FF57890-95DF-44E6-AF9F-51E8504975C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D8331D29-56B9-C572-6396-F2A5CFF0CF10}"/>
              </a:ext>
            </a:extLst>
          </p:cNvPr>
          <p:cNvSpPr>
            <a:spLocks noGrp="1"/>
          </p:cNvSpPr>
          <p:nvPr>
            <p:ph type="title"/>
          </p:nvPr>
        </p:nvSpPr>
        <p:spPr>
          <a:xfrm>
            <a:off x="1024127" y="585216"/>
            <a:ext cx="7105745" cy="1499616"/>
          </a:xfrm>
        </p:spPr>
        <p:txBody>
          <a:bodyPr vert="horz" lIns="91440" tIns="45720" rIns="91440" bIns="45720" rtlCol="0" anchor="ctr">
            <a:normAutofit fontScale="90000"/>
          </a:bodyPr>
          <a:lstStyle/>
          <a:p>
            <a:pPr algn="l"/>
            <a:r>
              <a:rPr lang="en-US" sz="2700" dirty="0"/>
              <a:t>Personal Development</a:t>
            </a:r>
            <a:br>
              <a:rPr lang="en-US" sz="1300" dirty="0"/>
            </a:br>
            <a:r>
              <a:rPr lang="en-US" sz="1300" b="1" i="1" dirty="0">
                <a:solidFill>
                  <a:schemeClr val="accent2"/>
                </a:solidFill>
              </a:rPr>
              <a:t>Ofsted Report 2024: </a:t>
            </a:r>
            <a:br>
              <a:rPr lang="en-US" sz="1300" b="1" i="1" dirty="0">
                <a:solidFill>
                  <a:schemeClr val="accent2"/>
                </a:solidFill>
              </a:rPr>
            </a:br>
            <a:r>
              <a:rPr lang="en-US" sz="1300" i="1" dirty="0">
                <a:solidFill>
                  <a:schemeClr val="accent2"/>
                </a:solidFill>
              </a:rPr>
              <a:t>All children learn to respect and celebrate each other’s differences. They learn how to be thoughtful and caring towards each other. The ‘tiger room’ supports children with SEND to succeed and thrive alongside their peers. </a:t>
            </a:r>
            <a:br>
              <a:rPr lang="en-US" sz="1300" i="1" dirty="0">
                <a:solidFill>
                  <a:schemeClr val="accent2"/>
                </a:solidFill>
              </a:rPr>
            </a:br>
            <a:r>
              <a:rPr lang="en-US" sz="1300" i="1" dirty="0">
                <a:solidFill>
                  <a:schemeClr val="accent2"/>
                </a:solidFill>
              </a:rPr>
              <a:t>Children feel safe because the nursery environment is welcoming and harmonious.  </a:t>
            </a:r>
            <a:br>
              <a:rPr lang="en-US" sz="1300" i="1" dirty="0"/>
            </a:br>
            <a:br>
              <a:rPr lang="en-US" sz="1300" dirty="0"/>
            </a:br>
            <a:r>
              <a:rPr lang="en-US" sz="1300" dirty="0">
                <a:effectLst/>
              </a:rPr>
              <a:t>. </a:t>
            </a:r>
            <a:br>
              <a:rPr lang="en-US" sz="1300" dirty="0"/>
            </a:br>
            <a:endParaRPr lang="en-US" sz="1300" dirty="0"/>
          </a:p>
        </p:txBody>
      </p:sp>
      <p:sp>
        <p:nvSpPr>
          <p:cNvPr id="5" name="Content Placeholder 4">
            <a:extLst>
              <a:ext uri="{FF2B5EF4-FFF2-40B4-BE49-F238E27FC236}">
                <a16:creationId xmlns:a16="http://schemas.microsoft.com/office/drawing/2014/main" id="{3C305092-C78A-0D3C-6A8C-4B5392657399}"/>
              </a:ext>
            </a:extLst>
          </p:cNvPr>
          <p:cNvSpPr>
            <a:spLocks noGrp="1"/>
          </p:cNvSpPr>
          <p:nvPr>
            <p:ph sz="quarter" idx="12"/>
          </p:nvPr>
        </p:nvSpPr>
        <p:spPr>
          <a:xfrm>
            <a:off x="410549" y="2286000"/>
            <a:ext cx="7719323" cy="4023360"/>
          </a:xfrm>
        </p:spPr>
        <p:txBody>
          <a:bodyPr vert="horz" lIns="45720" tIns="45720" rIns="45720" bIns="45720" rtlCol="0">
            <a:normAutofit/>
          </a:bodyPr>
          <a:lstStyle/>
          <a:p>
            <a:pPr marL="0" indent="0">
              <a:buNone/>
            </a:pPr>
            <a:r>
              <a:rPr lang="en-US" sz="1200" b="1" dirty="0"/>
              <a:t>Personal Development is a real strength of our school</a:t>
            </a:r>
            <a:r>
              <a:rPr lang="en-US" sz="1200" dirty="0"/>
              <a:t>. </a:t>
            </a:r>
          </a:p>
          <a:p>
            <a:pPr marL="0" indent="0">
              <a:buNone/>
            </a:pPr>
            <a:r>
              <a:rPr lang="en-US" sz="1200" dirty="0"/>
              <a:t>We share 5 Ronald Tree  Values; ‘The 5 Cs’ – Confidence, Consideration, Collaboration, Curiosity, Creativity. These run through our curriculum, our </a:t>
            </a:r>
            <a:r>
              <a:rPr lang="en-US" sz="1200" dirty="0" err="1"/>
              <a:t>behaviour</a:t>
            </a:r>
            <a:r>
              <a:rPr lang="en-US" sz="1200" dirty="0"/>
              <a:t> policy, our work with families and our everyday expectations. They link with British Values and Citizenship. </a:t>
            </a:r>
          </a:p>
          <a:p>
            <a:pPr marL="0" indent="0">
              <a:buNone/>
            </a:pPr>
            <a:r>
              <a:rPr lang="en-US" sz="1200" dirty="0"/>
              <a:t>Varied and fun enrichment opportunities are planned for all children as part of ‘The Knowledge’ at Ronald Tree.  Additionally, we have our weekly ‘Life Experiences’ aimed at pupils in receipt of EYPP funding. These are run by our dedicated FSW &amp; an EYA to provide children with smaller ‘family size’ group events such as regular visits to The Green Patch, Cooking lessons, Walks to local shops to buy resources and ‘Cinema’ treats in the Community Centre. Each Term, families are invited to join their children in these groups to share the learning and build connections. </a:t>
            </a:r>
          </a:p>
          <a:p>
            <a:pPr marL="0" indent="0">
              <a:buNone/>
            </a:pPr>
            <a:r>
              <a:rPr lang="en-US" sz="1200" dirty="0"/>
              <a:t>We teach ‘in the moment’ with our children, building individual curriculums and pathways to support holistic development, always starting with the PSE Area of Development and building from there. Key workers know their children incredibly well and work closely with families addressing all aspects of Early Years Education such as toileting, sleep support, hygiene and food choices. </a:t>
            </a:r>
          </a:p>
          <a:p>
            <a:pPr marL="0" indent="0">
              <a:buNone/>
            </a:pPr>
            <a:r>
              <a:rPr lang="en-US" sz="1200" dirty="0"/>
              <a:t>Monitoring of assessment data and individual Focus Child Reports show significant progress in pupils’ PSE development. </a:t>
            </a:r>
          </a:p>
          <a:p>
            <a:pPr marL="0" indent="0">
              <a:buNone/>
            </a:pPr>
            <a:r>
              <a:rPr lang="en-US" sz="1200" b="1" dirty="0"/>
              <a:t>Area to develop: </a:t>
            </a:r>
            <a:r>
              <a:rPr lang="en-US" sz="1200" dirty="0"/>
              <a:t>Many pupils arrive at Ronald Tree in need of additional support to self-regulate when faced with big emotions and social situations. We will model co-regulation skills and continue to monitor trends and individuals to better meet specific needs to ensure all children feel safe and have strategies to support positive relationships</a:t>
            </a:r>
          </a:p>
          <a:p>
            <a:endParaRPr lang="en-US" sz="1200" dirty="0"/>
          </a:p>
        </p:txBody>
      </p:sp>
      <p:pic>
        <p:nvPicPr>
          <p:cNvPr id="7" name="Picture 6" descr="A group of kids playing with a wooden airplane&#10;&#10;AI-generated content may be incorrect.">
            <a:extLst>
              <a:ext uri="{FF2B5EF4-FFF2-40B4-BE49-F238E27FC236}">
                <a16:creationId xmlns:a16="http://schemas.microsoft.com/office/drawing/2014/main" id="{36AD24D0-5157-715D-7FEF-DAF1E66843C2}"/>
              </a:ext>
            </a:extLst>
          </p:cNvPr>
          <p:cNvPicPr>
            <a:picLocks noChangeAspect="1"/>
          </p:cNvPicPr>
          <p:nvPr/>
        </p:nvPicPr>
        <p:blipFill>
          <a:blip r:embed="rId2"/>
          <a:srcRect t="7402" r="4" b="26412"/>
          <a:stretch>
            <a:fillRect/>
          </a:stretch>
        </p:blipFill>
        <p:spPr>
          <a:xfrm>
            <a:off x="8805096" y="880180"/>
            <a:ext cx="2560321" cy="1270981"/>
          </a:xfrm>
          <a:prstGeom prst="rect">
            <a:avLst/>
          </a:prstGeom>
        </p:spPr>
      </p:pic>
      <p:pic>
        <p:nvPicPr>
          <p:cNvPr id="8" name="Picture 7" descr="A group of children wearing reflective vests&#10;&#10;AI-generated content may be incorrect.">
            <a:extLst>
              <a:ext uri="{FF2B5EF4-FFF2-40B4-BE49-F238E27FC236}">
                <a16:creationId xmlns:a16="http://schemas.microsoft.com/office/drawing/2014/main" id="{41EB359E-C88F-9CE3-501A-D92FB2E364B4}"/>
              </a:ext>
            </a:extLst>
          </p:cNvPr>
          <p:cNvPicPr>
            <a:picLocks noChangeAspect="1"/>
          </p:cNvPicPr>
          <p:nvPr/>
        </p:nvPicPr>
        <p:blipFill>
          <a:blip r:embed="rId3"/>
          <a:stretch>
            <a:fillRect/>
          </a:stretch>
        </p:blipFill>
        <p:spPr>
          <a:xfrm>
            <a:off x="8917180" y="2552128"/>
            <a:ext cx="2336153" cy="1752115"/>
          </a:xfrm>
          <a:prstGeom prst="rect">
            <a:avLst/>
          </a:prstGeom>
        </p:spPr>
      </p:pic>
      <p:pic>
        <p:nvPicPr>
          <p:cNvPr id="11" name="Picture 10" descr="A group of children in a garden&#10;&#10;AI-generated content may be incorrect.">
            <a:extLst>
              <a:ext uri="{FF2B5EF4-FFF2-40B4-BE49-F238E27FC236}">
                <a16:creationId xmlns:a16="http://schemas.microsoft.com/office/drawing/2014/main" id="{371B1382-8D7F-8647-16B6-0AD9579CA429}"/>
              </a:ext>
            </a:extLst>
          </p:cNvPr>
          <p:cNvPicPr>
            <a:picLocks noChangeAspect="1"/>
          </p:cNvPicPr>
          <p:nvPr/>
        </p:nvPicPr>
        <p:blipFill>
          <a:blip r:embed="rId4"/>
          <a:srcRect t="14721" r="-4" b="4194"/>
          <a:stretch>
            <a:fillRect/>
          </a:stretch>
        </p:blipFill>
        <p:spPr>
          <a:xfrm>
            <a:off x="9274911" y="4465806"/>
            <a:ext cx="1620692" cy="1752114"/>
          </a:xfrm>
          <a:prstGeom prst="rect">
            <a:avLst/>
          </a:prstGeom>
        </p:spPr>
      </p:pic>
      <p:sp>
        <p:nvSpPr>
          <p:cNvPr id="3" name="Footer Placeholder 2">
            <a:extLst>
              <a:ext uri="{FF2B5EF4-FFF2-40B4-BE49-F238E27FC236}">
                <a16:creationId xmlns:a16="http://schemas.microsoft.com/office/drawing/2014/main" id="{A6E3E2F7-E627-78DC-E828-9399FBED85DE}"/>
              </a:ext>
            </a:extLst>
          </p:cNvPr>
          <p:cNvSpPr>
            <a:spLocks noGrp="1"/>
          </p:cNvSpPr>
          <p:nvPr>
            <p:ph type="ftr" sz="quarter" idx="10"/>
          </p:nvPr>
        </p:nvSpPr>
        <p:spPr>
          <a:xfrm>
            <a:off x="4842932" y="6470704"/>
            <a:ext cx="5901459" cy="274320"/>
          </a:xfrm>
        </p:spPr>
        <p:txBody>
          <a:bodyPr vert="horz" lIns="91440" tIns="45720" rIns="91440" bIns="45720" rtlCol="0" anchor="ctr">
            <a:normAutofit/>
          </a:bodyPr>
          <a:lstStyle/>
          <a:p>
            <a:pPr>
              <a:spcAft>
                <a:spcPts val="600"/>
              </a:spcAft>
            </a:pPr>
            <a:r>
              <a:rPr lang="en-US" kern="1200" cap="all" baseline="0" dirty="0">
                <a:solidFill>
                  <a:schemeClr val="tx1">
                    <a:lumMod val="95000"/>
                    <a:lumOff val="5000"/>
                  </a:schemeClr>
                </a:solidFill>
                <a:latin typeface="+mj-lt"/>
                <a:ea typeface="+mn-ea"/>
                <a:cs typeface="+mn-cs"/>
              </a:rPr>
              <a:t>Ronald Tree SEF 24-25</a:t>
            </a:r>
          </a:p>
        </p:txBody>
      </p:sp>
      <p:sp>
        <p:nvSpPr>
          <p:cNvPr id="4" name="Slide Number Placeholder 3">
            <a:extLst>
              <a:ext uri="{FF2B5EF4-FFF2-40B4-BE49-F238E27FC236}">
                <a16:creationId xmlns:a16="http://schemas.microsoft.com/office/drawing/2014/main" id="{8294BA22-96C5-5F9C-B9F0-F398FC79B837}"/>
              </a:ext>
            </a:extLst>
          </p:cNvPr>
          <p:cNvSpPr>
            <a:spLocks noGrp="1"/>
          </p:cNvSpPr>
          <p:nvPr>
            <p:ph type="sldNum" sz="quarter" idx="11"/>
          </p:nvPr>
        </p:nvSpPr>
        <p:spPr>
          <a:xfrm>
            <a:off x="10837333" y="6470704"/>
            <a:ext cx="973667" cy="274320"/>
          </a:xfrm>
        </p:spPr>
        <p:txBody>
          <a:bodyPr vert="horz" lIns="91440" tIns="45720" rIns="91440" bIns="45720" rtlCol="0" anchor="ctr">
            <a:normAutofit/>
          </a:bodyPr>
          <a:lstStyle/>
          <a:p>
            <a:pPr>
              <a:spcAft>
                <a:spcPts val="600"/>
              </a:spcAft>
            </a:pPr>
            <a:fld id="{294A09A9-5501-47C1-A89A-A340965A2BE2}" type="slidenum">
              <a:rPr lang="en-US" kern="1200" smtClean="0">
                <a:solidFill>
                  <a:schemeClr val="tx1">
                    <a:lumMod val="95000"/>
                    <a:lumOff val="5000"/>
                  </a:schemeClr>
                </a:solidFill>
                <a:latin typeface="+mj-lt"/>
                <a:ea typeface="+mn-ea"/>
                <a:cs typeface="+mn-cs"/>
              </a:rPr>
              <a:pPr>
                <a:spcAft>
                  <a:spcPts val="600"/>
                </a:spcAft>
              </a:pPr>
              <a:t>8</a:t>
            </a:fld>
            <a:endParaRPr lang="en-US" kern="1200" dirty="0">
              <a:solidFill>
                <a:schemeClr val="tx1">
                  <a:lumMod val="95000"/>
                  <a:lumOff val="5000"/>
                </a:schemeClr>
              </a:solidFill>
              <a:latin typeface="+mj-lt"/>
              <a:ea typeface="+mn-ea"/>
              <a:cs typeface="+mn-cs"/>
            </a:endParaRPr>
          </a:p>
        </p:txBody>
      </p:sp>
    </p:spTree>
    <p:extLst>
      <p:ext uri="{BB962C8B-B14F-4D97-AF65-F5344CB8AC3E}">
        <p14:creationId xmlns:p14="http://schemas.microsoft.com/office/powerpoint/2010/main" val="27668558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48" name="Straight Connector 1047">
            <a:extLst>
              <a:ext uri="{FF2B5EF4-FFF2-40B4-BE49-F238E27FC236}">
                <a16:creationId xmlns:a16="http://schemas.microsoft.com/office/drawing/2014/main" id="{FA32BB39-F62E-43E2-BD90-29FA555154B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D8331D29-56B9-C572-6396-F2A5CFF0CF10}"/>
              </a:ext>
            </a:extLst>
          </p:cNvPr>
          <p:cNvSpPr>
            <a:spLocks noGrp="1"/>
          </p:cNvSpPr>
          <p:nvPr>
            <p:ph type="title"/>
          </p:nvPr>
        </p:nvSpPr>
        <p:spPr>
          <a:xfrm>
            <a:off x="1024127" y="335902"/>
            <a:ext cx="6449691" cy="1748930"/>
          </a:xfrm>
        </p:spPr>
        <p:txBody>
          <a:bodyPr vert="horz" lIns="91440" tIns="45720" rIns="91440" bIns="45720" rtlCol="0" anchor="ctr">
            <a:normAutofit/>
          </a:bodyPr>
          <a:lstStyle/>
          <a:p>
            <a:pPr algn="l"/>
            <a:r>
              <a:rPr lang="en-US" sz="4000"/>
              <a:t>Behaviour and Attitudes</a:t>
            </a:r>
            <a:br>
              <a:rPr lang="en-US" sz="1300" dirty="0"/>
            </a:br>
            <a:r>
              <a:rPr lang="en-US" sz="1300" dirty="0"/>
              <a:t>OFSTED Report Jul 24:</a:t>
            </a:r>
            <a:br>
              <a:rPr lang="en-US" sz="1300"/>
            </a:br>
            <a:r>
              <a:rPr lang="en-US" sz="1300" i="1">
                <a:solidFill>
                  <a:srgbClr val="0070C0"/>
                </a:solidFill>
              </a:rPr>
              <a:t>Adults model using positive language. This enables children, including those with SEND, to express their emotions and needs in an appropriate way. They learn to understand how their actions can have an impact on their peers and their feelings. This has reduced incidents of falling out. Any issues are quickly resolved so that children can get on with their learning.</a:t>
            </a:r>
            <a:br>
              <a:rPr lang="en-US" sz="1300" dirty="0">
                <a:effectLst/>
              </a:rPr>
            </a:br>
            <a:r>
              <a:rPr lang="en-US" sz="1300" dirty="0"/>
              <a:t>.</a:t>
            </a:r>
            <a:br>
              <a:rPr lang="en-US" sz="1300" dirty="0"/>
            </a:br>
            <a:endParaRPr lang="en-US" sz="1300" dirty="0"/>
          </a:p>
        </p:txBody>
      </p:sp>
      <p:sp>
        <p:nvSpPr>
          <p:cNvPr id="5" name="Content Placeholder 4">
            <a:extLst>
              <a:ext uri="{FF2B5EF4-FFF2-40B4-BE49-F238E27FC236}">
                <a16:creationId xmlns:a16="http://schemas.microsoft.com/office/drawing/2014/main" id="{3C305092-C78A-0D3C-6A8C-4B5392657399}"/>
              </a:ext>
            </a:extLst>
          </p:cNvPr>
          <p:cNvSpPr>
            <a:spLocks noGrp="1"/>
          </p:cNvSpPr>
          <p:nvPr>
            <p:ph sz="quarter" idx="12"/>
          </p:nvPr>
        </p:nvSpPr>
        <p:spPr>
          <a:xfrm>
            <a:off x="242595" y="2286000"/>
            <a:ext cx="8290859" cy="4357396"/>
          </a:xfrm>
        </p:spPr>
        <p:txBody>
          <a:bodyPr vert="horz" lIns="45720" tIns="45720" rIns="45720" bIns="45720" rtlCol="0">
            <a:normAutofit fontScale="40000" lnSpcReduction="20000"/>
          </a:bodyPr>
          <a:lstStyle/>
          <a:p>
            <a:pPr marL="0" lvl="0" indent="0">
              <a:spcAft>
                <a:spcPts val="300"/>
              </a:spcAft>
              <a:buNone/>
            </a:pPr>
            <a:r>
              <a:rPr lang="en-US" sz="3400" b="1" dirty="0">
                <a:effectLst/>
              </a:rPr>
              <a:t>Strengths</a:t>
            </a:r>
          </a:p>
          <a:p>
            <a:pPr marL="0" lvl="0" indent="0">
              <a:spcAft>
                <a:spcPts val="300"/>
              </a:spcAft>
              <a:buNone/>
            </a:pPr>
            <a:r>
              <a:rPr lang="en-US" sz="2500" dirty="0">
                <a:effectLst/>
              </a:rPr>
              <a:t>All teaching staff attended Team Teach training and training in The Solihull Approach to ensure a shared approach to managing </a:t>
            </a:r>
            <a:r>
              <a:rPr lang="en-US" sz="2500" dirty="0" err="1">
                <a:effectLst/>
              </a:rPr>
              <a:t>behaviour</a:t>
            </a:r>
            <a:r>
              <a:rPr lang="en-US" sz="2500" dirty="0">
                <a:effectLst/>
              </a:rPr>
              <a:t> at Ronald Tree</a:t>
            </a:r>
          </a:p>
          <a:p>
            <a:pPr marL="0" lvl="0" indent="0">
              <a:spcAft>
                <a:spcPts val="300"/>
              </a:spcAft>
              <a:buNone/>
            </a:pPr>
            <a:r>
              <a:rPr lang="en-US" sz="2500" dirty="0"/>
              <a:t>The school </a:t>
            </a:r>
            <a:r>
              <a:rPr lang="en-US" sz="2500" dirty="0" err="1"/>
              <a:t>behaviour</a:t>
            </a:r>
            <a:r>
              <a:rPr lang="en-US" sz="2500" dirty="0"/>
              <a:t> log has moved to My Concern. Records are kept electronically and can be monitored and </a:t>
            </a:r>
            <a:r>
              <a:rPr lang="en-US" sz="2500" dirty="0" err="1"/>
              <a:t>analysed</a:t>
            </a:r>
            <a:r>
              <a:rPr lang="en-US" sz="2500" dirty="0"/>
              <a:t> to </a:t>
            </a:r>
            <a:r>
              <a:rPr lang="en-US" sz="2500" dirty="0" err="1"/>
              <a:t>recognise</a:t>
            </a:r>
            <a:r>
              <a:rPr lang="en-US" sz="2500" dirty="0"/>
              <a:t> trends and individual concerns.</a:t>
            </a:r>
          </a:p>
          <a:p>
            <a:pPr marL="0" lvl="0" indent="0">
              <a:spcAft>
                <a:spcPts val="300"/>
              </a:spcAft>
              <a:buNone/>
            </a:pPr>
            <a:r>
              <a:rPr lang="en-US" sz="2500" dirty="0"/>
              <a:t>Staff are proactive in identifying challenging </a:t>
            </a:r>
            <a:r>
              <a:rPr lang="en-US" sz="2500" dirty="0" err="1"/>
              <a:t>behaviour</a:t>
            </a:r>
            <a:r>
              <a:rPr lang="en-US" sz="2500" dirty="0"/>
              <a:t> patterns and act quickly to work with families and make changes to the environment to offer better support.</a:t>
            </a:r>
          </a:p>
          <a:p>
            <a:pPr marL="0" lvl="0" indent="0">
              <a:spcAft>
                <a:spcPts val="300"/>
              </a:spcAft>
              <a:buNone/>
            </a:pPr>
            <a:r>
              <a:rPr lang="en-US" sz="2500" dirty="0"/>
              <a:t>The c</a:t>
            </a:r>
            <a:r>
              <a:rPr lang="en-US" sz="2500" dirty="0">
                <a:effectLst/>
              </a:rPr>
              <a:t>reation of our Tiger Room</a:t>
            </a:r>
            <a:r>
              <a:rPr lang="en-US" sz="2500" dirty="0"/>
              <a:t>; an </a:t>
            </a:r>
            <a:r>
              <a:rPr lang="en-US" sz="2500" dirty="0">
                <a:effectLst/>
              </a:rPr>
              <a:t>adapted play space for those children with additional needs and who struggle with </a:t>
            </a:r>
            <a:r>
              <a:rPr lang="en-US" sz="2500" dirty="0" err="1">
                <a:effectLst/>
              </a:rPr>
              <a:t>behaviour</a:t>
            </a:r>
            <a:r>
              <a:rPr lang="en-US" sz="2500" dirty="0">
                <a:effectLst/>
              </a:rPr>
              <a:t> in the busy main nursery rooms has been a huge success. Budget has been used to employ </a:t>
            </a:r>
            <a:r>
              <a:rPr lang="en-US" sz="2500" dirty="0"/>
              <a:t>ad</a:t>
            </a:r>
            <a:r>
              <a:rPr lang="en-US" sz="2500" dirty="0">
                <a:effectLst/>
              </a:rPr>
              <a:t>ditional staff with SEND experience and many of the techniques we started using </a:t>
            </a:r>
            <a:r>
              <a:rPr lang="en-US" sz="2500" dirty="0"/>
              <a:t>with</a:t>
            </a:r>
            <a:r>
              <a:rPr lang="en-US" sz="2500" dirty="0">
                <a:effectLst/>
              </a:rPr>
              <a:t> our ‘Tigers’ such as communication boards and visual cues, have become common practice across the entire setting.</a:t>
            </a:r>
          </a:p>
          <a:p>
            <a:pPr marL="0" indent="0">
              <a:spcAft>
                <a:spcPts val="300"/>
              </a:spcAft>
              <a:buNone/>
            </a:pPr>
            <a:r>
              <a:rPr lang="en-US" sz="2500" dirty="0">
                <a:effectLst/>
              </a:rPr>
              <a:t>Pupils are supported to take pride in themselves through positive language, specific praise and encouragement to keep trying until they achieve what they set out to do. Risk taking and collaborative play is actively encouraged to build resilience, </a:t>
            </a:r>
            <a:r>
              <a:rPr lang="en-US" sz="2500" dirty="0"/>
              <a:t>commitment and pride.</a:t>
            </a:r>
            <a:endParaRPr lang="en-US" sz="2500" dirty="0">
              <a:effectLst/>
            </a:endParaRPr>
          </a:p>
          <a:p>
            <a:pPr marL="0" indent="0">
              <a:spcAft>
                <a:spcPts val="300"/>
              </a:spcAft>
              <a:buNone/>
            </a:pPr>
            <a:r>
              <a:rPr lang="en-US" sz="2500" dirty="0">
                <a:effectLst/>
              </a:rPr>
              <a:t>We follow regular routines to enable pupils to feel secure and ‘at home’ while with us. There are a lot of us, so we use tambourines, drums, songs and rhythms to gain attention rather than raising our voices. All staff consistently model positive </a:t>
            </a:r>
            <a:r>
              <a:rPr lang="en-US" sz="2500" dirty="0" err="1">
                <a:effectLst/>
              </a:rPr>
              <a:t>behaviour</a:t>
            </a:r>
            <a:r>
              <a:rPr lang="en-US" sz="2500" dirty="0">
                <a:effectLst/>
              </a:rPr>
              <a:t> and affirmative language.</a:t>
            </a:r>
          </a:p>
          <a:p>
            <a:pPr marL="0" indent="0">
              <a:spcAft>
                <a:spcPts val="300"/>
              </a:spcAft>
              <a:buNone/>
            </a:pPr>
            <a:endParaRPr lang="en-US" sz="2500" b="1" dirty="0">
              <a:effectLst/>
            </a:endParaRPr>
          </a:p>
          <a:p>
            <a:pPr marL="0" indent="0">
              <a:spcAft>
                <a:spcPts val="300"/>
              </a:spcAft>
              <a:buNone/>
            </a:pPr>
            <a:r>
              <a:rPr lang="en-US" sz="2500" b="1" dirty="0">
                <a:effectLst/>
              </a:rPr>
              <a:t>Areas to develop: </a:t>
            </a:r>
          </a:p>
          <a:p>
            <a:pPr marL="0" indent="0">
              <a:spcAft>
                <a:spcPts val="300"/>
              </a:spcAft>
              <a:buNone/>
            </a:pPr>
            <a:r>
              <a:rPr lang="en-US" sz="2500" dirty="0">
                <a:effectLst/>
              </a:rPr>
              <a:t>We have a large, bustling environment. Children need extra guidance to treat resources respectfully and to better tidy and take pride in the setting. </a:t>
            </a:r>
          </a:p>
          <a:p>
            <a:pPr marL="0" indent="0">
              <a:spcAft>
                <a:spcPts val="300"/>
              </a:spcAft>
              <a:buNone/>
            </a:pPr>
            <a:r>
              <a:rPr lang="en-US" sz="2500" b="1" dirty="0">
                <a:effectLst/>
              </a:rPr>
              <a:t>Attendance</a:t>
            </a:r>
            <a:r>
              <a:rPr lang="en-US" sz="2500" dirty="0">
                <a:effectLst/>
              </a:rPr>
              <a:t> is not compulsory for Nursery aged children</a:t>
            </a:r>
            <a:r>
              <a:rPr lang="en-US" sz="2500" dirty="0"/>
              <a:t>. We have not yet agreed on specific procedures to address persistent absentees which support the child to return to school without parents feeling pressured and exercising their right to withdraw their child from the setting.</a:t>
            </a:r>
          </a:p>
          <a:p>
            <a:endParaRPr lang="en-US" sz="700" dirty="0"/>
          </a:p>
        </p:txBody>
      </p:sp>
      <p:pic>
        <p:nvPicPr>
          <p:cNvPr id="7" name="Picture 6" descr="A child and child sitting on a couch reading a book&#10;&#10;AI-generated content may be incorrect.">
            <a:extLst>
              <a:ext uri="{FF2B5EF4-FFF2-40B4-BE49-F238E27FC236}">
                <a16:creationId xmlns:a16="http://schemas.microsoft.com/office/drawing/2014/main" id="{BD387F89-401D-4908-9CFA-D149738ADB8F}"/>
              </a:ext>
            </a:extLst>
          </p:cNvPr>
          <p:cNvPicPr>
            <a:picLocks noChangeAspect="1"/>
          </p:cNvPicPr>
          <p:nvPr/>
        </p:nvPicPr>
        <p:blipFill>
          <a:blip r:embed="rId2"/>
          <a:srcRect r="-5" b="3246"/>
          <a:stretch>
            <a:fillRect/>
          </a:stretch>
        </p:blipFill>
        <p:spPr>
          <a:xfrm>
            <a:off x="8533460" y="640080"/>
            <a:ext cx="2037267" cy="2628053"/>
          </a:xfrm>
          <a:prstGeom prst="rect">
            <a:avLst/>
          </a:prstGeom>
        </p:spPr>
      </p:pic>
      <p:pic>
        <p:nvPicPr>
          <p:cNvPr id="1026" name="Picture 2">
            <a:extLst>
              <a:ext uri="{FF2B5EF4-FFF2-40B4-BE49-F238E27FC236}">
                <a16:creationId xmlns:a16="http://schemas.microsoft.com/office/drawing/2014/main" id="{8ABD5C2E-7B83-DD5E-17BA-3EFA5176DA7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66574" y="3501929"/>
            <a:ext cx="1971039" cy="2628053"/>
          </a:xfrm>
          <a:prstGeom prst="rect">
            <a:avLst/>
          </a:prstGeom>
          <a:noFill/>
          <a:extLst>
            <a:ext uri="{909E8E84-426E-40DD-AFC4-6F175D3DCCD1}">
              <a14:hiddenFill xmlns:a14="http://schemas.microsoft.com/office/drawing/2010/main">
                <a:solidFill>
                  <a:srgbClr val="FFFFFF"/>
                </a:solidFill>
              </a14:hiddenFill>
            </a:ext>
          </a:extLst>
        </p:spPr>
      </p:pic>
      <p:sp>
        <p:nvSpPr>
          <p:cNvPr id="3" name="Footer Placeholder 2">
            <a:extLst>
              <a:ext uri="{FF2B5EF4-FFF2-40B4-BE49-F238E27FC236}">
                <a16:creationId xmlns:a16="http://schemas.microsoft.com/office/drawing/2014/main" id="{A6E3E2F7-E627-78DC-E828-9399FBED85DE}"/>
              </a:ext>
            </a:extLst>
          </p:cNvPr>
          <p:cNvSpPr>
            <a:spLocks noGrp="1"/>
          </p:cNvSpPr>
          <p:nvPr>
            <p:ph type="ftr" sz="quarter" idx="10"/>
          </p:nvPr>
        </p:nvSpPr>
        <p:spPr>
          <a:xfrm>
            <a:off x="4842932" y="6470704"/>
            <a:ext cx="5901459" cy="274320"/>
          </a:xfrm>
        </p:spPr>
        <p:txBody>
          <a:bodyPr vert="horz" lIns="91440" tIns="45720" rIns="91440" bIns="45720" rtlCol="0" anchor="ctr">
            <a:normAutofit/>
          </a:bodyPr>
          <a:lstStyle/>
          <a:p>
            <a:pPr>
              <a:spcAft>
                <a:spcPts val="600"/>
              </a:spcAft>
            </a:pPr>
            <a:r>
              <a:rPr lang="en-US" kern="1200" cap="all" baseline="0" dirty="0">
                <a:solidFill>
                  <a:schemeClr val="tx1">
                    <a:lumMod val="95000"/>
                    <a:lumOff val="5000"/>
                  </a:schemeClr>
                </a:solidFill>
                <a:latin typeface="+mj-lt"/>
                <a:ea typeface="+mn-ea"/>
                <a:cs typeface="+mn-cs"/>
              </a:rPr>
              <a:t>Ronald Tree SEF 24-25</a:t>
            </a:r>
          </a:p>
        </p:txBody>
      </p:sp>
      <p:sp>
        <p:nvSpPr>
          <p:cNvPr id="4" name="Slide Number Placeholder 3">
            <a:extLst>
              <a:ext uri="{FF2B5EF4-FFF2-40B4-BE49-F238E27FC236}">
                <a16:creationId xmlns:a16="http://schemas.microsoft.com/office/drawing/2014/main" id="{8294BA22-96C5-5F9C-B9F0-F398FC79B837}"/>
              </a:ext>
            </a:extLst>
          </p:cNvPr>
          <p:cNvSpPr>
            <a:spLocks noGrp="1"/>
          </p:cNvSpPr>
          <p:nvPr>
            <p:ph type="sldNum" sz="quarter" idx="11"/>
          </p:nvPr>
        </p:nvSpPr>
        <p:spPr>
          <a:xfrm>
            <a:off x="10837333" y="6470704"/>
            <a:ext cx="973667" cy="274320"/>
          </a:xfrm>
        </p:spPr>
        <p:txBody>
          <a:bodyPr vert="horz" lIns="91440" tIns="45720" rIns="91440" bIns="45720" rtlCol="0" anchor="ctr">
            <a:normAutofit/>
          </a:bodyPr>
          <a:lstStyle/>
          <a:p>
            <a:pPr>
              <a:spcAft>
                <a:spcPts val="600"/>
              </a:spcAft>
            </a:pPr>
            <a:fld id="{294A09A9-5501-47C1-A89A-A340965A2BE2}" type="slidenum">
              <a:rPr lang="en-US" kern="1200" dirty="0">
                <a:solidFill>
                  <a:schemeClr val="tx1">
                    <a:lumMod val="95000"/>
                    <a:lumOff val="5000"/>
                  </a:schemeClr>
                </a:solidFill>
                <a:latin typeface="+mj-lt"/>
                <a:ea typeface="+mn-ea"/>
                <a:cs typeface="+mn-cs"/>
              </a:rPr>
              <a:pPr>
                <a:spcAft>
                  <a:spcPts val="600"/>
                </a:spcAft>
              </a:pPr>
              <a:t>9</a:t>
            </a:fld>
            <a:endParaRPr lang="en-US" kern="1200" dirty="0">
              <a:solidFill>
                <a:schemeClr val="tx1">
                  <a:lumMod val="95000"/>
                  <a:lumOff val="5000"/>
                </a:schemeClr>
              </a:solidFill>
              <a:latin typeface="+mj-lt"/>
              <a:ea typeface="+mn-ea"/>
              <a:cs typeface="+mn-cs"/>
            </a:endParaRPr>
          </a:p>
        </p:txBody>
      </p:sp>
      <p:pic>
        <p:nvPicPr>
          <p:cNvPr id="1028" name="Picture 4">
            <a:extLst>
              <a:ext uri="{FF2B5EF4-FFF2-40B4-BE49-F238E27FC236}">
                <a16:creationId xmlns:a16="http://schemas.microsoft.com/office/drawing/2014/main" id="{0A9BF4E5-09D7-D5D1-0DDB-E5283DCF34D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21319"/>
          <a:stretch>
            <a:fillRect/>
          </a:stretch>
        </p:blipFill>
        <p:spPr bwMode="auto">
          <a:xfrm>
            <a:off x="10258560" y="2274291"/>
            <a:ext cx="1690845" cy="1773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67119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0" name="Straight Connector 19">
            <a:extLst>
              <a:ext uri="{FF2B5EF4-FFF2-40B4-BE49-F238E27FC236}">
                <a16:creationId xmlns:a16="http://schemas.microsoft.com/office/drawing/2014/main" id="{C30962D2-9C5F-4C2F-9D75-5047CCE94C8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D8331D29-56B9-C572-6396-F2A5CFF0CF10}"/>
              </a:ext>
            </a:extLst>
          </p:cNvPr>
          <p:cNvSpPr>
            <a:spLocks noGrp="1"/>
          </p:cNvSpPr>
          <p:nvPr>
            <p:ph type="title"/>
          </p:nvPr>
        </p:nvSpPr>
        <p:spPr>
          <a:xfrm>
            <a:off x="5729112" y="299130"/>
            <a:ext cx="5364266" cy="1499616"/>
          </a:xfrm>
        </p:spPr>
        <p:txBody>
          <a:bodyPr vert="horz" lIns="91440" tIns="45720" rIns="91440" bIns="45720" rtlCol="0" anchor="ctr">
            <a:normAutofit/>
          </a:bodyPr>
          <a:lstStyle/>
          <a:p>
            <a:pPr algn="l">
              <a:spcAft>
                <a:spcPts val="300"/>
              </a:spcAft>
            </a:pPr>
            <a:r>
              <a:rPr lang="en-US" sz="2000" b="1" dirty="0"/>
              <a:t>Leadership and Management</a:t>
            </a:r>
            <a:br>
              <a:rPr lang="en-US" sz="1300" dirty="0"/>
            </a:br>
            <a:r>
              <a:rPr lang="en-US" sz="1300" dirty="0">
                <a:effectLst/>
              </a:rPr>
              <a:t> </a:t>
            </a:r>
            <a:r>
              <a:rPr lang="en-US" sz="1300" dirty="0" err="1">
                <a:solidFill>
                  <a:srgbClr val="0070C0"/>
                </a:solidFill>
                <a:effectLst/>
              </a:rPr>
              <a:t>OfSTED</a:t>
            </a:r>
            <a:r>
              <a:rPr lang="en-US" sz="1300" dirty="0">
                <a:solidFill>
                  <a:srgbClr val="0070C0"/>
                </a:solidFill>
                <a:effectLst/>
              </a:rPr>
              <a:t> Report Jul 2024:</a:t>
            </a:r>
            <a:br>
              <a:rPr lang="en-US" sz="1300" dirty="0">
                <a:solidFill>
                  <a:srgbClr val="0070C0"/>
                </a:solidFill>
                <a:effectLst/>
              </a:rPr>
            </a:br>
            <a:r>
              <a:rPr lang="en-US" sz="1300" dirty="0">
                <a:solidFill>
                  <a:srgbClr val="0070C0"/>
                </a:solidFill>
              </a:rPr>
              <a:t>Staff appreciate the efforts made by leaders to support their well-being and workload. They feel these actions are having a positive impact on their work-life balance</a:t>
            </a:r>
            <a:br>
              <a:rPr lang="en-US" sz="1300" dirty="0">
                <a:solidFill>
                  <a:srgbClr val="0070C0"/>
                </a:solidFill>
              </a:rPr>
            </a:br>
            <a:r>
              <a:rPr lang="en-US" sz="1300" dirty="0">
                <a:solidFill>
                  <a:srgbClr val="0070C0"/>
                </a:solidFill>
              </a:rPr>
              <a:t>Governors are passionate about their vision for the nursery. They want to ensure that the school continues to meet the needs of the local community </a:t>
            </a:r>
            <a:br>
              <a:rPr lang="en-US" sz="1300" dirty="0"/>
            </a:br>
            <a:endParaRPr lang="en-US" sz="1300" dirty="0"/>
          </a:p>
        </p:txBody>
      </p:sp>
      <p:pic>
        <p:nvPicPr>
          <p:cNvPr id="9" name="Picture 8" descr="A group of people posing for a photo&#10;&#10;AI-generated content may be incorrect.">
            <a:extLst>
              <a:ext uri="{FF2B5EF4-FFF2-40B4-BE49-F238E27FC236}">
                <a16:creationId xmlns:a16="http://schemas.microsoft.com/office/drawing/2014/main" id="{1CBE9990-1640-51F0-C01C-B57C9E8E28D8}"/>
              </a:ext>
            </a:extLst>
          </p:cNvPr>
          <p:cNvPicPr>
            <a:picLocks noChangeAspect="1"/>
          </p:cNvPicPr>
          <p:nvPr/>
        </p:nvPicPr>
        <p:blipFill>
          <a:blip r:embed="rId2"/>
          <a:srcRect t="18919" r="-4" b="-4"/>
          <a:stretch>
            <a:fillRect/>
          </a:stretch>
        </p:blipFill>
        <p:spPr>
          <a:xfrm>
            <a:off x="484635" y="484632"/>
            <a:ext cx="3248521" cy="3511948"/>
          </a:xfrm>
          <a:prstGeom prst="rect">
            <a:avLst/>
          </a:prstGeom>
        </p:spPr>
      </p:pic>
      <p:sp>
        <p:nvSpPr>
          <p:cNvPr id="19" name="Rectangle 18">
            <a:extLst>
              <a:ext uri="{FF2B5EF4-FFF2-40B4-BE49-F238E27FC236}">
                <a16:creationId xmlns:a16="http://schemas.microsoft.com/office/drawing/2014/main" id="{50F78CF7-743D-4F97-AEAF-6D872AEF4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97745" y="484632"/>
            <a:ext cx="1082693" cy="3511948"/>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1" name="Straight Connector 20">
            <a:extLst>
              <a:ext uri="{FF2B5EF4-FFF2-40B4-BE49-F238E27FC236}">
                <a16:creationId xmlns:a16="http://schemas.microsoft.com/office/drawing/2014/main" id="{A7DCBFCC-8C5F-4A93-997F-0A2BB3F0DF7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6896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7" name="Picture 6" descr="A group of women standing in a room&#10;&#10;AI-generated content may be incorrect.">
            <a:extLst>
              <a:ext uri="{FF2B5EF4-FFF2-40B4-BE49-F238E27FC236}">
                <a16:creationId xmlns:a16="http://schemas.microsoft.com/office/drawing/2014/main" id="{2BAADF78-4DF1-FE89-06EC-D9282FF5113F}"/>
              </a:ext>
            </a:extLst>
          </p:cNvPr>
          <p:cNvPicPr>
            <a:picLocks noChangeAspect="1"/>
          </p:cNvPicPr>
          <p:nvPr/>
        </p:nvPicPr>
        <p:blipFill>
          <a:blip r:embed="rId3"/>
          <a:srcRect t="659" r="-3" b="33150"/>
          <a:stretch>
            <a:fillRect/>
          </a:stretch>
        </p:blipFill>
        <p:spPr>
          <a:xfrm>
            <a:off x="484633" y="4150596"/>
            <a:ext cx="4495802" cy="2231808"/>
          </a:xfrm>
          <a:prstGeom prst="rect">
            <a:avLst/>
          </a:prstGeom>
        </p:spPr>
      </p:pic>
      <p:sp>
        <p:nvSpPr>
          <p:cNvPr id="5" name="Content Placeholder 4">
            <a:extLst>
              <a:ext uri="{FF2B5EF4-FFF2-40B4-BE49-F238E27FC236}">
                <a16:creationId xmlns:a16="http://schemas.microsoft.com/office/drawing/2014/main" id="{3C305092-C78A-0D3C-6A8C-4B5392657399}"/>
              </a:ext>
            </a:extLst>
          </p:cNvPr>
          <p:cNvSpPr>
            <a:spLocks noGrp="1"/>
          </p:cNvSpPr>
          <p:nvPr>
            <p:ph sz="quarter" idx="12"/>
          </p:nvPr>
        </p:nvSpPr>
        <p:spPr>
          <a:xfrm>
            <a:off x="4980435" y="2285999"/>
            <a:ext cx="7211563" cy="4272867"/>
          </a:xfrm>
        </p:spPr>
        <p:txBody>
          <a:bodyPr vert="horz" lIns="45720" tIns="45720" rIns="45720" bIns="45720" rtlCol="0">
            <a:normAutofit fontScale="70000" lnSpcReduction="20000"/>
          </a:bodyPr>
          <a:lstStyle/>
          <a:p>
            <a:pPr marL="0" indent="0">
              <a:buNone/>
            </a:pPr>
            <a:r>
              <a:rPr lang="en-US" sz="1600" b="1" dirty="0"/>
              <a:t>Strengths</a:t>
            </a:r>
          </a:p>
          <a:p>
            <a:pPr marL="0" indent="0">
              <a:buNone/>
            </a:pPr>
            <a:r>
              <a:rPr lang="en-US" sz="1400" dirty="0"/>
              <a:t>We are a small, passionate team at Ronald Tree. As such, we work as collaboratively as possible to create our vision and ensure it lives and breathes every day. </a:t>
            </a:r>
          </a:p>
          <a:p>
            <a:pPr marL="0" indent="0">
              <a:buNone/>
            </a:pPr>
            <a:r>
              <a:rPr lang="en-US" sz="1400" dirty="0"/>
              <a:t>Staff supervision is timetabled x3 a year. This was introduced this academic year and has quickly proven itself to be an effective tool to support staff individually.</a:t>
            </a:r>
          </a:p>
          <a:p>
            <a:pPr marL="0" indent="0">
              <a:buNone/>
            </a:pPr>
            <a:r>
              <a:rPr lang="en-US" sz="1400" dirty="0"/>
              <a:t>Staff CPD is chosen to meet the needs of the team. All teaching staff have achieved their accreditation in The Solihull </a:t>
            </a:r>
            <a:r>
              <a:rPr lang="en-US" sz="1400" dirty="0" err="1"/>
              <a:t>Behaviour</a:t>
            </a:r>
            <a:r>
              <a:rPr lang="en-US" sz="1400" dirty="0"/>
              <a:t> approach and subject champions have provided online learning and thought-provoking questions as part of their role.</a:t>
            </a:r>
          </a:p>
          <a:p>
            <a:pPr marL="0" indent="0">
              <a:buNone/>
            </a:pPr>
            <a:r>
              <a:rPr lang="en-US" sz="1400" dirty="0"/>
              <a:t>The Spring staff well-being survey showed staff had high levels of pride, understanding and confidence in their roles.</a:t>
            </a:r>
          </a:p>
          <a:p>
            <a:pPr marL="0" indent="0">
              <a:buNone/>
            </a:pPr>
            <a:r>
              <a:rPr lang="en-US" sz="1400" dirty="0"/>
              <a:t>The consideration of work-life balance is taken very seriously. Wherever possible, PPA can be taken from home and all staff are entitled to a ‘Well-Being Day’ each academic year. One training day each year is given over to playfulness and team building. </a:t>
            </a:r>
          </a:p>
          <a:p>
            <a:pPr marL="0" indent="0">
              <a:buNone/>
            </a:pPr>
            <a:r>
              <a:rPr lang="en-US" sz="1400" dirty="0"/>
              <a:t>Extensive links with external agencies underpin the work we do here. Portage, </a:t>
            </a:r>
            <a:r>
              <a:rPr lang="en-US" sz="1400" dirty="0" err="1"/>
              <a:t>HomeStart</a:t>
            </a:r>
            <a:r>
              <a:rPr lang="en-US" sz="1400" dirty="0"/>
              <a:t>, Local Primary Schools, Social Services, Police.</a:t>
            </a:r>
          </a:p>
          <a:p>
            <a:pPr marL="0" indent="0">
              <a:buNone/>
            </a:pPr>
            <a:r>
              <a:rPr lang="en-US" sz="1400" dirty="0"/>
              <a:t>Despite several key titles being held by the head, Ronald Tree works most effectively by </a:t>
            </a:r>
            <a:r>
              <a:rPr lang="en-US" sz="1400" dirty="0" err="1"/>
              <a:t>utilising</a:t>
            </a:r>
            <a:r>
              <a:rPr lang="en-US" sz="1400" dirty="0"/>
              <a:t> teams, to ensure support, shared understanding and collaboration in all the essential components of school life. Team meetings are scheduled weekly.</a:t>
            </a:r>
          </a:p>
          <a:p>
            <a:pPr marL="0" indent="0">
              <a:spcAft>
                <a:spcPts val="300"/>
              </a:spcAft>
              <a:buNone/>
            </a:pPr>
            <a:r>
              <a:rPr lang="en-US" sz="1400" dirty="0"/>
              <a:t>Our Governors are supportive but challenge us and have a clear understanding of what the school need to do to improve further. Records of meetings, visits and documentation are kept on Governor Hub.</a:t>
            </a:r>
          </a:p>
          <a:p>
            <a:pPr marL="0" indent="0">
              <a:buNone/>
            </a:pPr>
            <a:r>
              <a:rPr lang="en-US" sz="1400" b="1" dirty="0"/>
              <a:t>Areas to develop:</a:t>
            </a:r>
          </a:p>
          <a:p>
            <a:pPr marL="0" indent="0">
              <a:buNone/>
            </a:pPr>
            <a:r>
              <a:rPr lang="en-US" sz="1400" dirty="0"/>
              <a:t>More robust monitoring of the curriculum by head and teacher to ensure implementation is consistent and effective</a:t>
            </a:r>
          </a:p>
          <a:p>
            <a:pPr marL="0" indent="0">
              <a:buNone/>
            </a:pPr>
            <a:r>
              <a:rPr lang="en-US" sz="1400" dirty="0"/>
              <a:t>Staff CPD to support resilience and professional relationships </a:t>
            </a:r>
          </a:p>
          <a:p>
            <a:pPr marL="0" indent="0">
              <a:buNone/>
            </a:pPr>
            <a:endParaRPr lang="en-US" sz="700" dirty="0"/>
          </a:p>
          <a:p>
            <a:endParaRPr lang="en-US" sz="700" dirty="0"/>
          </a:p>
        </p:txBody>
      </p:sp>
      <p:sp>
        <p:nvSpPr>
          <p:cNvPr id="3" name="Footer Placeholder 2">
            <a:extLst>
              <a:ext uri="{FF2B5EF4-FFF2-40B4-BE49-F238E27FC236}">
                <a16:creationId xmlns:a16="http://schemas.microsoft.com/office/drawing/2014/main" id="{A6E3E2F7-E627-78DC-E828-9399FBED85DE}"/>
              </a:ext>
            </a:extLst>
          </p:cNvPr>
          <p:cNvSpPr>
            <a:spLocks noGrp="1"/>
          </p:cNvSpPr>
          <p:nvPr>
            <p:ph type="ftr" sz="quarter" idx="10"/>
          </p:nvPr>
        </p:nvSpPr>
        <p:spPr>
          <a:xfrm>
            <a:off x="4842932" y="6470704"/>
            <a:ext cx="5901459" cy="274320"/>
          </a:xfrm>
        </p:spPr>
        <p:txBody>
          <a:bodyPr vert="horz" lIns="91440" tIns="45720" rIns="91440" bIns="45720" rtlCol="0" anchor="ctr">
            <a:normAutofit/>
          </a:bodyPr>
          <a:lstStyle/>
          <a:p>
            <a:pPr>
              <a:spcAft>
                <a:spcPts val="600"/>
              </a:spcAft>
            </a:pPr>
            <a:r>
              <a:rPr lang="en-US" kern="1200" cap="all" baseline="0" dirty="0">
                <a:solidFill>
                  <a:schemeClr val="tx1">
                    <a:lumMod val="95000"/>
                    <a:lumOff val="5000"/>
                  </a:schemeClr>
                </a:solidFill>
                <a:latin typeface="+mj-lt"/>
                <a:ea typeface="+mn-ea"/>
                <a:cs typeface="+mn-cs"/>
              </a:rPr>
              <a:t>Ronald Tree SEF 24-25</a:t>
            </a:r>
          </a:p>
        </p:txBody>
      </p:sp>
      <p:sp>
        <p:nvSpPr>
          <p:cNvPr id="4" name="Slide Number Placeholder 3">
            <a:extLst>
              <a:ext uri="{FF2B5EF4-FFF2-40B4-BE49-F238E27FC236}">
                <a16:creationId xmlns:a16="http://schemas.microsoft.com/office/drawing/2014/main" id="{8294BA22-96C5-5F9C-B9F0-F398FC79B837}"/>
              </a:ext>
            </a:extLst>
          </p:cNvPr>
          <p:cNvSpPr>
            <a:spLocks noGrp="1"/>
          </p:cNvSpPr>
          <p:nvPr>
            <p:ph type="sldNum" sz="quarter" idx="11"/>
          </p:nvPr>
        </p:nvSpPr>
        <p:spPr>
          <a:xfrm>
            <a:off x="10837333" y="6470704"/>
            <a:ext cx="973667" cy="274320"/>
          </a:xfrm>
        </p:spPr>
        <p:txBody>
          <a:bodyPr vert="horz" lIns="91440" tIns="45720" rIns="91440" bIns="45720" rtlCol="0" anchor="ctr">
            <a:normAutofit/>
          </a:bodyPr>
          <a:lstStyle/>
          <a:p>
            <a:pPr>
              <a:spcAft>
                <a:spcPts val="600"/>
              </a:spcAft>
            </a:pPr>
            <a:fld id="{294A09A9-5501-47C1-A89A-A340965A2BE2}" type="slidenum">
              <a:rPr lang="en-US" kern="1200" dirty="0">
                <a:solidFill>
                  <a:schemeClr val="tx1">
                    <a:lumMod val="95000"/>
                    <a:lumOff val="5000"/>
                  </a:schemeClr>
                </a:solidFill>
                <a:latin typeface="+mj-lt"/>
                <a:ea typeface="+mn-ea"/>
                <a:cs typeface="+mn-cs"/>
              </a:rPr>
              <a:pPr>
                <a:spcAft>
                  <a:spcPts val="600"/>
                </a:spcAft>
              </a:pPr>
              <a:t>10</a:t>
            </a:fld>
            <a:endParaRPr lang="en-US" kern="1200" dirty="0">
              <a:solidFill>
                <a:schemeClr val="tx1">
                  <a:lumMod val="95000"/>
                  <a:lumOff val="5000"/>
                </a:schemeClr>
              </a:solidFill>
              <a:latin typeface="+mj-lt"/>
              <a:ea typeface="+mn-ea"/>
              <a:cs typeface="+mn-cs"/>
            </a:endParaRPr>
          </a:p>
        </p:txBody>
      </p:sp>
      <p:sp>
        <p:nvSpPr>
          <p:cNvPr id="12" name="Rectangle 11">
            <a:extLst>
              <a:ext uri="{FF2B5EF4-FFF2-40B4-BE49-F238E27FC236}">
                <a16:creationId xmlns:a16="http://schemas.microsoft.com/office/drawing/2014/main" id="{4EDDABF6-918D-5189-4125-6376CC96638D}"/>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16087682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56B7E-1633-44AB-8584-82DF5B726834}"/>
              </a:ext>
            </a:extLst>
          </p:cNvPr>
          <p:cNvSpPr>
            <a:spLocks noGrp="1"/>
          </p:cNvSpPr>
          <p:nvPr>
            <p:ph type="title"/>
          </p:nvPr>
        </p:nvSpPr>
        <p:spPr>
          <a:xfrm>
            <a:off x="5338255" y="109728"/>
            <a:ext cx="6017133" cy="1147572"/>
          </a:xfrm>
        </p:spPr>
        <p:txBody>
          <a:bodyPr rtlCol="0">
            <a:normAutofit/>
          </a:bodyPr>
          <a:lstStyle>
            <a:defPPr>
              <a:defRPr lang="en-GB"/>
            </a:defPPr>
          </a:lstStyle>
          <a:p>
            <a:pPr algn="ctr" rtl="0"/>
            <a:r>
              <a:rPr lang="en-GB" sz="3800" dirty="0">
                <a:solidFill>
                  <a:schemeClr val="tx1"/>
                </a:solidFill>
              </a:rPr>
              <a:t>Leadership and Management</a:t>
            </a:r>
            <a:br>
              <a:rPr lang="en-GB" sz="3800" dirty="0">
                <a:solidFill>
                  <a:schemeClr val="tx1"/>
                </a:solidFill>
              </a:rPr>
            </a:br>
            <a:r>
              <a:rPr lang="en-GB" sz="2800" dirty="0">
                <a:solidFill>
                  <a:srgbClr val="00B050"/>
                </a:solidFill>
              </a:rPr>
              <a:t>Safeguarding focus</a:t>
            </a:r>
          </a:p>
        </p:txBody>
      </p:sp>
      <p:sp>
        <p:nvSpPr>
          <p:cNvPr id="7" name="Footer Placeholder 6">
            <a:extLst>
              <a:ext uri="{FF2B5EF4-FFF2-40B4-BE49-F238E27FC236}">
                <a16:creationId xmlns:a16="http://schemas.microsoft.com/office/drawing/2014/main" id="{486CE65B-C283-8A90-DF86-161AC356BEA0}"/>
              </a:ext>
            </a:extLst>
          </p:cNvPr>
          <p:cNvSpPr>
            <a:spLocks noGrp="1"/>
          </p:cNvSpPr>
          <p:nvPr>
            <p:ph type="ftr" sz="quarter" idx="11"/>
          </p:nvPr>
        </p:nvSpPr>
        <p:spPr/>
        <p:txBody>
          <a:bodyPr rtlCol="0"/>
          <a:lstStyle>
            <a:defPPr>
              <a:defRPr lang="en-GB"/>
            </a:defPPr>
          </a:lstStyle>
          <a:p>
            <a:pPr rtl="0"/>
            <a:r>
              <a:rPr lang="en-GB" dirty="0"/>
              <a:t>SEF 24-25</a:t>
            </a:r>
          </a:p>
        </p:txBody>
      </p:sp>
      <p:sp>
        <p:nvSpPr>
          <p:cNvPr id="9" name="Slide Number Placeholder 7">
            <a:extLst>
              <a:ext uri="{FF2B5EF4-FFF2-40B4-BE49-F238E27FC236}">
                <a16:creationId xmlns:a16="http://schemas.microsoft.com/office/drawing/2014/main" id="{FEDDE84F-33A7-1FC6-0912-6F42974F3C31}"/>
              </a:ext>
            </a:extLst>
          </p:cNvPr>
          <p:cNvSpPr>
            <a:spLocks noGrp="1"/>
          </p:cNvSpPr>
          <p:nvPr>
            <p:ph type="sldNum" sz="quarter" idx="12"/>
          </p:nvPr>
        </p:nvSpPr>
        <p:spPr/>
        <p:txBody>
          <a:bodyPr rtlCol="0"/>
          <a:lstStyle>
            <a:defPPr>
              <a:defRPr lang="en-GB"/>
            </a:defPPr>
          </a:lstStyle>
          <a:p>
            <a:pPr rtl="0"/>
            <a:fld id="{294A09A9-5501-47C1-A89A-A340965A2BE2}" type="slidenum">
              <a:rPr lang="en-GB" smtClean="0"/>
              <a:pPr rtl="0"/>
              <a:t>11</a:t>
            </a:fld>
            <a:endParaRPr lang="en-GB" dirty="0"/>
          </a:p>
        </p:txBody>
      </p:sp>
      <p:sp>
        <p:nvSpPr>
          <p:cNvPr id="3" name="Text Placeholder 2">
            <a:extLst>
              <a:ext uri="{FF2B5EF4-FFF2-40B4-BE49-F238E27FC236}">
                <a16:creationId xmlns:a16="http://schemas.microsoft.com/office/drawing/2014/main" id="{EFB90AB4-D228-4548-B072-726498212362}"/>
              </a:ext>
            </a:extLst>
          </p:cNvPr>
          <p:cNvSpPr>
            <a:spLocks noGrp="1"/>
          </p:cNvSpPr>
          <p:nvPr>
            <p:ph type="body" idx="1"/>
          </p:nvPr>
        </p:nvSpPr>
        <p:spPr>
          <a:xfrm>
            <a:off x="5018659" y="1362682"/>
            <a:ext cx="6372225" cy="5176229"/>
          </a:xfrm>
        </p:spPr>
        <p:txBody>
          <a:bodyPr rtlCol="0">
            <a:noAutofit/>
          </a:bodyPr>
          <a:lstStyle>
            <a:defPPr>
              <a:defRPr lang="en-GB"/>
            </a:defPPr>
          </a:lstStyle>
          <a:p>
            <a:pPr rtl="0"/>
            <a:endParaRPr lang="en-GB" sz="1150" dirty="0">
              <a:solidFill>
                <a:srgbClr val="FF0000"/>
              </a:solidFill>
              <a:latin typeface="+mn-lt"/>
            </a:endParaRPr>
          </a:p>
        </p:txBody>
      </p:sp>
      <p:pic>
        <p:nvPicPr>
          <p:cNvPr id="10" name="Picture 9" descr="Floral leaf accent">
            <a:extLst>
              <a:ext uri="{FF2B5EF4-FFF2-40B4-BE49-F238E27FC236}">
                <a16:creationId xmlns:a16="http://schemas.microsoft.com/office/drawing/2014/main" id="{1CABBF9A-AC19-48D9-D218-D09928CE16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228600" y="183767"/>
            <a:ext cx="1250823" cy="794641"/>
          </a:xfrm>
          <a:prstGeom prst="rect">
            <a:avLst/>
          </a:prstGeom>
        </p:spPr>
      </p:pic>
      <p:sp>
        <p:nvSpPr>
          <p:cNvPr id="13" name="TextBox 12">
            <a:extLst>
              <a:ext uri="{FF2B5EF4-FFF2-40B4-BE49-F238E27FC236}">
                <a16:creationId xmlns:a16="http://schemas.microsoft.com/office/drawing/2014/main" id="{6880E62C-B8AF-DC56-E529-AABEF4F6B6EE}"/>
              </a:ext>
            </a:extLst>
          </p:cNvPr>
          <p:cNvSpPr txBox="1"/>
          <p:nvPr/>
        </p:nvSpPr>
        <p:spPr>
          <a:xfrm>
            <a:off x="162560" y="3862298"/>
            <a:ext cx="4435983" cy="2608406"/>
          </a:xfrm>
          <a:prstGeom prst="rect">
            <a:avLst/>
          </a:prstGeom>
          <a:solidFill>
            <a:srgbClr val="A9D7D9"/>
          </a:solidFill>
        </p:spPr>
        <p:txBody>
          <a:bodyPr wrap="square">
            <a:spAutoFit/>
          </a:bodyPr>
          <a:lstStyle/>
          <a:p>
            <a:pPr lvl="0">
              <a:spcAft>
                <a:spcPts val="300"/>
              </a:spcAft>
            </a:pPr>
            <a:r>
              <a:rPr lang="en-GB" sz="1200" dirty="0">
                <a:effectLst/>
                <a:latin typeface="Arial" panose="020B0604020202020204" pitchFamily="34" charset="0"/>
                <a:ea typeface="MS Mincho" panose="02020609040205080304" pitchFamily="49" charset="-128"/>
                <a:cs typeface="Times New Roman" panose="02020603050405020304" pitchFamily="18" charset="0"/>
              </a:rPr>
              <a:t>Safeguarding in Education</a:t>
            </a:r>
          </a:p>
          <a:p>
            <a:pPr lvl="0">
              <a:spcAft>
                <a:spcPts val="300"/>
              </a:spcAft>
            </a:pPr>
            <a:r>
              <a:rPr lang="en-GB" sz="1200" dirty="0">
                <a:latin typeface="Arial" panose="020B0604020202020204" pitchFamily="34" charset="0"/>
                <a:ea typeface="MS Mincho" panose="02020609040205080304" pitchFamily="49" charset="-128"/>
                <a:cs typeface="Times New Roman" panose="02020603050405020304" pitchFamily="18" charset="0"/>
              </a:rPr>
              <a:t>This year, we opted to seek advice from our local Safeguarding in Education partners in light of our concerns over partnership working. </a:t>
            </a:r>
          </a:p>
          <a:p>
            <a:pPr lvl="0">
              <a:spcAft>
                <a:spcPts val="300"/>
              </a:spcAft>
            </a:pPr>
            <a:r>
              <a:rPr lang="en-GB" sz="1200" dirty="0">
                <a:effectLst/>
                <a:latin typeface="Arial" panose="020B0604020202020204" pitchFamily="34" charset="0"/>
                <a:ea typeface="MS Mincho" panose="02020609040205080304" pitchFamily="49" charset="-128"/>
                <a:cs typeface="Times New Roman" panose="02020603050405020304" pitchFamily="18" charset="0"/>
              </a:rPr>
              <a:t>A safeguarding review was conducted jointly with the SIE team</a:t>
            </a:r>
            <a:r>
              <a:rPr lang="en-GB" sz="1200" dirty="0">
                <a:latin typeface="Arial" panose="020B0604020202020204" pitchFamily="34" charset="0"/>
                <a:ea typeface="MS Mincho" panose="02020609040205080304" pitchFamily="49" charset="-128"/>
                <a:cs typeface="Times New Roman" panose="02020603050405020304" pitchFamily="18" charset="0"/>
              </a:rPr>
              <a:t>, our School Improvement Partner and ourselves. This was a mostly positive experience, highlighting the excellent practice here at Ronald Tree and supporting us to identify and resolve some areas of development required in recording incidents and in staff training. </a:t>
            </a:r>
          </a:p>
          <a:p>
            <a:pPr lvl="0">
              <a:spcAft>
                <a:spcPts val="300"/>
              </a:spcAft>
            </a:pPr>
            <a:r>
              <a:rPr lang="en-GB" sz="1200" dirty="0">
                <a:effectLst/>
                <a:latin typeface="Arial" panose="020B0604020202020204" pitchFamily="34" charset="0"/>
                <a:ea typeface="MS Mincho" panose="02020609040205080304" pitchFamily="49" charset="-128"/>
                <a:cs typeface="Times New Roman" panose="02020603050405020304" pitchFamily="18" charset="0"/>
              </a:rPr>
              <a:t>This has resulted in better </a:t>
            </a:r>
            <a:r>
              <a:rPr lang="en-GB" sz="1200" dirty="0">
                <a:latin typeface="Arial" panose="020B0604020202020204" pitchFamily="34" charset="0"/>
                <a:ea typeface="MS Mincho" panose="02020609040205080304" pitchFamily="49" charset="-128"/>
                <a:cs typeface="Times New Roman" panose="02020603050405020304" pitchFamily="18" charset="0"/>
              </a:rPr>
              <a:t>online reporting procedures for pupil injuries and accidents in the setting and improved risk assessments of daily activities and resources.</a:t>
            </a:r>
            <a:endParaRPr lang="en-GB" sz="1000" dirty="0">
              <a:effectLst/>
              <a:latin typeface="Arial" panose="020B0604020202020204" pitchFamily="34" charset="0"/>
              <a:ea typeface="MS Mincho" panose="02020609040205080304" pitchFamily="49" charset="-128"/>
              <a:cs typeface="Times New Roman" panose="02020603050405020304" pitchFamily="18" charset="0"/>
            </a:endParaRPr>
          </a:p>
        </p:txBody>
      </p:sp>
      <p:sp>
        <p:nvSpPr>
          <p:cNvPr id="5" name="TextBox 4">
            <a:extLst>
              <a:ext uri="{FF2B5EF4-FFF2-40B4-BE49-F238E27FC236}">
                <a16:creationId xmlns:a16="http://schemas.microsoft.com/office/drawing/2014/main" id="{22609291-4E70-72E2-14A9-A26B59E9B12C}"/>
              </a:ext>
            </a:extLst>
          </p:cNvPr>
          <p:cNvSpPr txBox="1"/>
          <p:nvPr/>
        </p:nvSpPr>
        <p:spPr>
          <a:xfrm>
            <a:off x="5109909" y="1379234"/>
            <a:ext cx="6245479" cy="4755148"/>
          </a:xfrm>
          <a:prstGeom prst="rect">
            <a:avLst/>
          </a:prstGeom>
          <a:noFill/>
        </p:spPr>
        <p:txBody>
          <a:bodyPr wrap="square">
            <a:spAutoFit/>
          </a:bodyPr>
          <a:lstStyle/>
          <a:p>
            <a:pPr>
              <a:spcAft>
                <a:spcPts val="300"/>
              </a:spcAft>
            </a:pPr>
            <a:r>
              <a:rPr lang="en-US" sz="1600" dirty="0">
                <a:solidFill>
                  <a:srgbClr val="0070C0"/>
                </a:solidFill>
                <a:effectLst/>
                <a:ea typeface="MS Mincho" panose="02020609040205080304" pitchFamily="49" charset="-128"/>
                <a:cs typeface="Times New Roman" panose="02020603050405020304" pitchFamily="18" charset="0"/>
              </a:rPr>
              <a:t>Safeguarding remains a strength of the school. Staff know their families well and are confident in our procedures. </a:t>
            </a:r>
          </a:p>
          <a:p>
            <a:pPr>
              <a:spcAft>
                <a:spcPts val="300"/>
              </a:spcAft>
            </a:pPr>
            <a:r>
              <a:rPr lang="en-US" sz="1600" dirty="0">
                <a:solidFill>
                  <a:srgbClr val="0070C0"/>
                </a:solidFill>
                <a:ea typeface="MS Mincho" panose="02020609040205080304" pitchFamily="49" charset="-128"/>
                <a:cs typeface="Times New Roman" panose="02020603050405020304" pitchFamily="18" charset="0"/>
              </a:rPr>
              <a:t>Our Jul 2024 Ofsted report recorded safeguarding as effective in the school.</a:t>
            </a:r>
            <a:endParaRPr lang="en-US" sz="1600" dirty="0">
              <a:solidFill>
                <a:srgbClr val="0070C0"/>
              </a:solidFill>
              <a:effectLst/>
              <a:ea typeface="MS Mincho" panose="02020609040205080304" pitchFamily="49" charset="-128"/>
              <a:cs typeface="Times New Roman" panose="02020603050405020304" pitchFamily="18" charset="0"/>
            </a:endParaRPr>
          </a:p>
          <a:p>
            <a:pPr>
              <a:spcAft>
                <a:spcPts val="300"/>
              </a:spcAft>
            </a:pPr>
            <a:r>
              <a:rPr lang="en-US" sz="1600" dirty="0">
                <a:solidFill>
                  <a:srgbClr val="0070C0"/>
                </a:solidFill>
                <a:ea typeface="MS Mincho" panose="02020609040205080304" pitchFamily="49" charset="-128"/>
                <a:cs typeface="Times New Roman" panose="02020603050405020304" pitchFamily="18" charset="0"/>
              </a:rPr>
              <a:t>All concerns are recorded by staff onto </a:t>
            </a:r>
            <a:r>
              <a:rPr lang="en-US" sz="1600" dirty="0" err="1">
                <a:solidFill>
                  <a:srgbClr val="0070C0"/>
                </a:solidFill>
                <a:ea typeface="MS Mincho" panose="02020609040205080304" pitchFamily="49" charset="-128"/>
                <a:cs typeface="Times New Roman" panose="02020603050405020304" pitchFamily="18" charset="0"/>
              </a:rPr>
              <a:t>MyConcern</a:t>
            </a:r>
            <a:r>
              <a:rPr lang="en-US" sz="1600" dirty="0">
                <a:solidFill>
                  <a:srgbClr val="0070C0"/>
                </a:solidFill>
                <a:ea typeface="MS Mincho" panose="02020609040205080304" pitchFamily="49" charset="-128"/>
                <a:cs typeface="Times New Roman" panose="02020603050405020304" pitchFamily="18" charset="0"/>
              </a:rPr>
              <a:t> and the safeguarding team meet weekly to triage these and share any actions they may have taken as a result.</a:t>
            </a:r>
          </a:p>
          <a:p>
            <a:pPr>
              <a:spcAft>
                <a:spcPts val="300"/>
              </a:spcAft>
            </a:pPr>
            <a:r>
              <a:rPr lang="en-US" sz="1600" dirty="0">
                <a:solidFill>
                  <a:srgbClr val="0070C0"/>
                </a:solidFill>
                <a:effectLst/>
                <a:ea typeface="MS Mincho" panose="02020609040205080304" pitchFamily="49" charset="-128"/>
                <a:cs typeface="Times New Roman" panose="02020603050405020304" pitchFamily="18" charset="0"/>
              </a:rPr>
              <a:t>This year’s lockdown drills were conducted effectively with consideration for the young age of our pupils. Several actions were identified and addressed as a result, including the installation of new security gates to access the setting.</a:t>
            </a:r>
          </a:p>
          <a:p>
            <a:pPr>
              <a:spcAft>
                <a:spcPts val="300"/>
              </a:spcAft>
            </a:pPr>
            <a:r>
              <a:rPr lang="en-US" sz="1600" dirty="0">
                <a:solidFill>
                  <a:srgbClr val="0070C0"/>
                </a:solidFill>
                <a:effectLst/>
                <a:ea typeface="MS Mincho" panose="02020609040205080304" pitchFamily="49" charset="-128"/>
                <a:cs typeface="Times New Roman" panose="02020603050405020304" pitchFamily="18" charset="0"/>
              </a:rPr>
              <a:t>We work with many agencies to support the families in our care. </a:t>
            </a:r>
          </a:p>
          <a:p>
            <a:pPr>
              <a:spcAft>
                <a:spcPts val="300"/>
              </a:spcAft>
            </a:pPr>
            <a:r>
              <a:rPr lang="en-US" sz="1600" dirty="0">
                <a:solidFill>
                  <a:srgbClr val="0070C0"/>
                </a:solidFill>
                <a:ea typeface="MS Mincho" panose="02020609040205080304" pitchFamily="49" charset="-128"/>
                <a:cs typeface="Times New Roman" panose="02020603050405020304" pitchFamily="18" charset="0"/>
              </a:rPr>
              <a:t>The Family Support worker has built excellent links to local services and runs a weekly ‘drop-in’ and </a:t>
            </a:r>
            <a:r>
              <a:rPr lang="en-US" sz="1600" dirty="0" err="1">
                <a:solidFill>
                  <a:srgbClr val="0070C0"/>
                </a:solidFill>
                <a:ea typeface="MS Mincho" panose="02020609040205080304" pitchFamily="49" charset="-128"/>
                <a:cs typeface="Times New Roman" panose="02020603050405020304" pitchFamily="18" charset="0"/>
              </a:rPr>
              <a:t>targetted</a:t>
            </a:r>
            <a:r>
              <a:rPr lang="en-US" sz="1600" dirty="0">
                <a:solidFill>
                  <a:srgbClr val="0070C0"/>
                </a:solidFill>
                <a:ea typeface="MS Mincho" panose="02020609040205080304" pitchFamily="49" charset="-128"/>
                <a:cs typeface="Times New Roman" panose="02020603050405020304" pitchFamily="18" charset="0"/>
              </a:rPr>
              <a:t> PEEP sessions for families at the adjacent community </a:t>
            </a:r>
            <a:r>
              <a:rPr lang="en-US" sz="1600" dirty="0" err="1">
                <a:solidFill>
                  <a:srgbClr val="0070C0"/>
                </a:solidFill>
                <a:ea typeface="MS Mincho" panose="02020609040205080304" pitchFamily="49" charset="-128"/>
                <a:cs typeface="Times New Roman" panose="02020603050405020304" pitchFamily="18" charset="0"/>
              </a:rPr>
              <a:t>centre</a:t>
            </a:r>
            <a:r>
              <a:rPr lang="en-US" sz="1600" dirty="0">
                <a:solidFill>
                  <a:srgbClr val="0070C0"/>
                </a:solidFill>
                <a:ea typeface="MS Mincho" panose="02020609040205080304" pitchFamily="49" charset="-128"/>
                <a:cs typeface="Times New Roman" panose="02020603050405020304" pitchFamily="18" charset="0"/>
              </a:rPr>
              <a:t>.</a:t>
            </a:r>
            <a:endParaRPr lang="en-US" sz="1600" dirty="0">
              <a:solidFill>
                <a:srgbClr val="0070C0"/>
              </a:solidFill>
              <a:effectLst/>
              <a:ea typeface="MS Mincho" panose="02020609040205080304" pitchFamily="49" charset="-128"/>
              <a:cs typeface="Times New Roman" panose="02020603050405020304" pitchFamily="18" charset="0"/>
            </a:endParaRPr>
          </a:p>
          <a:p>
            <a:r>
              <a:rPr lang="en-US" sz="1600" dirty="0">
                <a:solidFill>
                  <a:srgbClr val="0070C0"/>
                </a:solidFill>
                <a:effectLst/>
                <a:ea typeface="MS Mincho" panose="02020609040205080304" pitchFamily="49" charset="-128"/>
                <a:cs typeface="Times New Roman" panose="02020603050405020304" pitchFamily="18" charset="0"/>
              </a:rPr>
              <a:t>Regular H&amp;S walks are carried out with the head &amp; SBM and reported to Governors</a:t>
            </a:r>
            <a:r>
              <a:rPr lang="en-US" sz="1600" dirty="0">
                <a:solidFill>
                  <a:srgbClr val="0070C0"/>
                </a:solidFill>
                <a:ea typeface="MS Mincho" panose="02020609040205080304" pitchFamily="49" charset="-128"/>
                <a:cs typeface="Times New Roman" panose="02020603050405020304" pitchFamily="18" charset="0"/>
              </a:rPr>
              <a:t>. </a:t>
            </a:r>
          </a:p>
          <a:p>
            <a:r>
              <a:rPr lang="en-US" sz="1600" dirty="0">
                <a:solidFill>
                  <a:srgbClr val="0070C0"/>
                </a:solidFill>
                <a:ea typeface="MS Mincho" panose="02020609040205080304" pitchFamily="49" charset="-128"/>
                <a:cs typeface="Times New Roman" panose="02020603050405020304" pitchFamily="18" charset="0"/>
              </a:rPr>
              <a:t>External audits show </a:t>
            </a:r>
            <a:r>
              <a:rPr lang="en-US" sz="1600">
                <a:solidFill>
                  <a:srgbClr val="0070C0"/>
                </a:solidFill>
                <a:ea typeface="MS Mincho" panose="02020609040205080304" pitchFamily="49" charset="-128"/>
                <a:cs typeface="Times New Roman" panose="02020603050405020304" pitchFamily="18" charset="0"/>
              </a:rPr>
              <a:t>full compliance</a:t>
            </a:r>
            <a:endParaRPr lang="en-US" sz="1600" dirty="0">
              <a:solidFill>
                <a:srgbClr val="0070C0"/>
              </a:solidFill>
              <a:effectLst/>
              <a:ea typeface="MS Mincho" panose="02020609040205080304" pitchFamily="49" charset="-128"/>
              <a:cs typeface="Times New Roman" panose="02020603050405020304" pitchFamily="18" charset="0"/>
            </a:endParaRPr>
          </a:p>
        </p:txBody>
      </p:sp>
      <p:pic>
        <p:nvPicPr>
          <p:cNvPr id="6" name="Picture 5" descr="A child sitting at a table&#10;&#10;AI-generated content may be incorrect.">
            <a:extLst>
              <a:ext uri="{FF2B5EF4-FFF2-40B4-BE49-F238E27FC236}">
                <a16:creationId xmlns:a16="http://schemas.microsoft.com/office/drawing/2014/main" id="{5EB86C3D-B1A3-EEED-1183-FE5322C5B2A5}"/>
              </a:ext>
            </a:extLst>
          </p:cNvPr>
          <p:cNvPicPr>
            <a:picLocks noChangeAspect="1"/>
          </p:cNvPicPr>
          <p:nvPr/>
        </p:nvPicPr>
        <p:blipFill>
          <a:blip r:embed="rId4"/>
          <a:stretch>
            <a:fillRect/>
          </a:stretch>
        </p:blipFill>
        <p:spPr>
          <a:xfrm>
            <a:off x="393130" y="218245"/>
            <a:ext cx="1403859" cy="1871812"/>
          </a:xfrm>
          <a:prstGeom prst="rect">
            <a:avLst/>
          </a:prstGeom>
        </p:spPr>
      </p:pic>
      <p:pic>
        <p:nvPicPr>
          <p:cNvPr id="1026" name="Picture 2">
            <a:extLst>
              <a:ext uri="{FF2B5EF4-FFF2-40B4-BE49-F238E27FC236}">
                <a16:creationId xmlns:a16="http://schemas.microsoft.com/office/drawing/2014/main" id="{F1309121-F518-62A0-2648-7F48D47163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52465" y="19876"/>
            <a:ext cx="1856136" cy="247484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B0FDF60C-69CB-65CC-BF38-7E08A369762A}"/>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9383" r="5167" b="25684"/>
          <a:stretch>
            <a:fillRect/>
          </a:stretch>
        </p:blipFill>
        <p:spPr bwMode="auto">
          <a:xfrm>
            <a:off x="662956" y="1977224"/>
            <a:ext cx="3265950" cy="16771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15138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63" name="Rectangle 2062">
            <a:extLst>
              <a:ext uri="{FF2B5EF4-FFF2-40B4-BE49-F238E27FC236}">
                <a16:creationId xmlns:a16="http://schemas.microsoft.com/office/drawing/2014/main" id="{3CAF01F4-43BC-4C8D-B3E7-889AD234BB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065" name="Oval 5">
            <a:extLst>
              <a:ext uri="{FF2B5EF4-FFF2-40B4-BE49-F238E27FC236}">
                <a16:creationId xmlns:a16="http://schemas.microsoft.com/office/drawing/2014/main" id="{06CA1EFD-9858-44D0-91BA-87238CF94A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2067" name="Straight Connector 2066">
            <a:extLst>
              <a:ext uri="{FF2B5EF4-FFF2-40B4-BE49-F238E27FC236}">
                <a16:creationId xmlns:a16="http://schemas.microsoft.com/office/drawing/2014/main" id="{D35323DC-C2C7-41A7-92D3-2AF72E7E96D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2069" name="Rectangle 2068">
            <a:extLst>
              <a:ext uri="{FF2B5EF4-FFF2-40B4-BE49-F238E27FC236}">
                <a16:creationId xmlns:a16="http://schemas.microsoft.com/office/drawing/2014/main" id="{CDCC3573-D278-4CC7-B53E-343695AD85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559968"/>
            <a:ext cx="12192000" cy="22980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id="{5A5EB5DC-8C2B-5750-6E12-9A35C0FFBA00}"/>
              </a:ext>
            </a:extLst>
          </p:cNvPr>
          <p:cNvSpPr>
            <a:spLocks noGrp="1"/>
          </p:cNvSpPr>
          <p:nvPr>
            <p:ph type="title"/>
          </p:nvPr>
        </p:nvSpPr>
        <p:spPr>
          <a:xfrm>
            <a:off x="457200" y="4960137"/>
            <a:ext cx="7772400" cy="1463040"/>
          </a:xfrm>
        </p:spPr>
        <p:txBody>
          <a:bodyPr vert="horz" lIns="91440" tIns="45720" rIns="91440" bIns="45720" rtlCol="0" anchor="ctr">
            <a:normAutofit/>
          </a:bodyPr>
          <a:lstStyle>
            <a:defPPr>
              <a:defRPr lang="en-GB"/>
            </a:defPPr>
          </a:lstStyle>
          <a:p>
            <a:pPr algn="r"/>
            <a:r>
              <a:rPr lang="en-US" spc="200">
                <a:solidFill>
                  <a:srgbClr val="FFFFFF"/>
                </a:solidFill>
              </a:rPr>
              <a:t>Thank you</a:t>
            </a:r>
          </a:p>
        </p:txBody>
      </p:sp>
      <p:sp>
        <p:nvSpPr>
          <p:cNvPr id="2071" name="Rectangle 2070">
            <a:extLst>
              <a:ext uri="{FF2B5EF4-FFF2-40B4-BE49-F238E27FC236}">
                <a16:creationId xmlns:a16="http://schemas.microsoft.com/office/drawing/2014/main" id="{519446D5-5D8C-46A2-9D7E-14CC5B6F73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572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8" name="Picture 10">
            <a:extLst>
              <a:ext uri="{FF2B5EF4-FFF2-40B4-BE49-F238E27FC236}">
                <a16:creationId xmlns:a16="http://schemas.microsoft.com/office/drawing/2014/main" id="{7E313420-0392-3960-BC57-A2065086E740}"/>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84632" y="498068"/>
            <a:ext cx="2681481" cy="3575308"/>
          </a:xfrm>
          <a:prstGeom prst="rect">
            <a:avLst/>
          </a:prstGeom>
          <a:noFill/>
          <a:extLst>
            <a:ext uri="{909E8E84-426E-40DD-AFC4-6F175D3DCCD1}">
              <a14:hiddenFill xmlns:a14="http://schemas.microsoft.com/office/drawing/2010/main">
                <a:solidFill>
                  <a:srgbClr val="FFFFFF"/>
                </a:solidFill>
              </a14:hiddenFill>
            </a:ext>
          </a:extLst>
        </p:spPr>
      </p:pic>
      <p:cxnSp>
        <p:nvCxnSpPr>
          <p:cNvPr id="2073" name="Straight Connector 2072">
            <a:extLst>
              <a:ext uri="{FF2B5EF4-FFF2-40B4-BE49-F238E27FC236}">
                <a16:creationId xmlns:a16="http://schemas.microsoft.com/office/drawing/2014/main" id="{4D7D08D1-4690-472B-82D2-87FD9720EA7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246548" y="822682"/>
            <a:ext cx="0" cy="292608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2054" name="Picture 6">
            <a:extLst>
              <a:ext uri="{FF2B5EF4-FFF2-40B4-BE49-F238E27FC236}">
                <a16:creationId xmlns:a16="http://schemas.microsoft.com/office/drawing/2014/main" id="{D10C68CA-1C79-7FA2-1507-1CC3CCED84AE}"/>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314171" y="498068"/>
            <a:ext cx="2681483" cy="3575310"/>
          </a:xfrm>
          <a:prstGeom prst="rect">
            <a:avLst/>
          </a:prstGeom>
          <a:noFill/>
          <a:extLst>
            <a:ext uri="{909E8E84-426E-40DD-AFC4-6F175D3DCCD1}">
              <a14:hiddenFill xmlns:a14="http://schemas.microsoft.com/office/drawing/2010/main">
                <a:solidFill>
                  <a:srgbClr val="FFFFFF"/>
                </a:solidFill>
              </a14:hiddenFill>
            </a:ext>
          </a:extLst>
        </p:spPr>
      </p:pic>
      <p:cxnSp>
        <p:nvCxnSpPr>
          <p:cNvPr id="2075" name="Straight Connector 2074">
            <a:extLst>
              <a:ext uri="{FF2B5EF4-FFF2-40B4-BE49-F238E27FC236}">
                <a16:creationId xmlns:a16="http://schemas.microsoft.com/office/drawing/2014/main" id="{F890ACD7-D496-4CEA-821F-36C4198A4A2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76089" y="822682"/>
            <a:ext cx="0" cy="292608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2052" name="Picture 4">
            <a:extLst>
              <a:ext uri="{FF2B5EF4-FFF2-40B4-BE49-F238E27FC236}">
                <a16:creationId xmlns:a16="http://schemas.microsoft.com/office/drawing/2014/main" id="{93DBF1C5-BDD9-42BB-484C-9985CA20FA52}"/>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717" t="2590" r="2841" b="-2590"/>
          <a:stretch>
            <a:fillRect/>
          </a:stretch>
        </p:blipFill>
        <p:spPr bwMode="auto">
          <a:xfrm>
            <a:off x="6143712" y="972261"/>
            <a:ext cx="2681483" cy="2626921"/>
          </a:xfrm>
          <a:prstGeom prst="rect">
            <a:avLst/>
          </a:prstGeom>
          <a:noFill/>
          <a:extLst>
            <a:ext uri="{909E8E84-426E-40DD-AFC4-6F175D3DCCD1}">
              <a14:hiddenFill xmlns:a14="http://schemas.microsoft.com/office/drawing/2010/main">
                <a:solidFill>
                  <a:srgbClr val="FFFFFF"/>
                </a:solidFill>
              </a14:hiddenFill>
            </a:ext>
          </a:extLst>
        </p:spPr>
      </p:pic>
      <p:cxnSp>
        <p:nvCxnSpPr>
          <p:cNvPr id="2077" name="Straight Connector 2076">
            <a:extLst>
              <a:ext uri="{FF2B5EF4-FFF2-40B4-BE49-F238E27FC236}">
                <a16:creationId xmlns:a16="http://schemas.microsoft.com/office/drawing/2014/main" id="{5C81AFB1-5656-41BF-92C8-5BE68770B27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905630" y="822682"/>
            <a:ext cx="0" cy="292608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2056" name="Picture 8">
            <a:extLst>
              <a:ext uri="{FF2B5EF4-FFF2-40B4-BE49-F238E27FC236}">
                <a16:creationId xmlns:a16="http://schemas.microsoft.com/office/drawing/2014/main" id="{A5BC69EB-25A3-2A97-3CF6-165966912744}"/>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34989"/>
          <a:stretch>
            <a:fillRect/>
          </a:stretch>
        </p:blipFill>
        <p:spPr bwMode="auto">
          <a:xfrm>
            <a:off x="8986064" y="732106"/>
            <a:ext cx="2693392" cy="3107233"/>
          </a:xfrm>
          <a:prstGeom prst="rect">
            <a:avLst/>
          </a:prstGeom>
          <a:noFill/>
          <a:extLst>
            <a:ext uri="{909E8E84-426E-40DD-AFC4-6F175D3DCCD1}">
              <a14:hiddenFill xmlns:a14="http://schemas.microsoft.com/office/drawing/2010/main">
                <a:solidFill>
                  <a:srgbClr val="FFFFFF"/>
                </a:solidFill>
              </a14:hiddenFill>
            </a:ext>
          </a:extLst>
        </p:spPr>
      </p:pic>
      <p:cxnSp>
        <p:nvCxnSpPr>
          <p:cNvPr id="2079" name="Straight Connector 2078">
            <a:extLst>
              <a:ext uri="{FF2B5EF4-FFF2-40B4-BE49-F238E27FC236}">
                <a16:creationId xmlns:a16="http://schemas.microsoft.com/office/drawing/2014/main" id="{997B327C-2832-4E53-A529-84CA9A74C75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3" y="5264106"/>
            <a:ext cx="0" cy="9144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18" name="Footer Placeholder 3">
            <a:extLst>
              <a:ext uri="{FF2B5EF4-FFF2-40B4-BE49-F238E27FC236}">
                <a16:creationId xmlns:a16="http://schemas.microsoft.com/office/drawing/2014/main" id="{79C107E2-D192-A100-6849-8FC004F38A08}"/>
              </a:ext>
            </a:extLst>
          </p:cNvPr>
          <p:cNvSpPr>
            <a:spLocks noGrp="1"/>
          </p:cNvSpPr>
          <p:nvPr>
            <p:ph type="ftr" sz="quarter" idx="11"/>
          </p:nvPr>
        </p:nvSpPr>
        <p:spPr>
          <a:xfrm>
            <a:off x="4842932" y="6470704"/>
            <a:ext cx="5901459" cy="274320"/>
          </a:xfrm>
        </p:spPr>
        <p:txBody>
          <a:bodyPr vert="horz" lIns="91440" tIns="45720" rIns="91440" bIns="45720" rtlCol="0" anchor="ctr">
            <a:normAutofit/>
          </a:bodyPr>
          <a:lstStyle/>
          <a:p>
            <a:pPr>
              <a:spcAft>
                <a:spcPts val="600"/>
              </a:spcAft>
            </a:pPr>
            <a:r>
              <a:rPr lang="en-US" kern="1200" cap="all" baseline="0" dirty="0">
                <a:solidFill>
                  <a:srgbClr val="FFFFFF">
                    <a:alpha val="80000"/>
                  </a:srgbClr>
                </a:solidFill>
                <a:latin typeface="+mj-lt"/>
                <a:ea typeface="+mn-ea"/>
                <a:cs typeface="+mn-cs"/>
              </a:rPr>
              <a:t>Ronald Tree SEF 24-25</a:t>
            </a:r>
          </a:p>
        </p:txBody>
      </p:sp>
      <p:sp>
        <p:nvSpPr>
          <p:cNvPr id="20" name="Slide Number Placeholder 4">
            <a:extLst>
              <a:ext uri="{FF2B5EF4-FFF2-40B4-BE49-F238E27FC236}">
                <a16:creationId xmlns:a16="http://schemas.microsoft.com/office/drawing/2014/main" id="{47CA0450-F436-8E09-BFDE-F11765A08772}"/>
              </a:ext>
            </a:extLst>
          </p:cNvPr>
          <p:cNvSpPr>
            <a:spLocks noGrp="1"/>
          </p:cNvSpPr>
          <p:nvPr>
            <p:ph type="sldNum" sz="quarter" idx="12"/>
          </p:nvPr>
        </p:nvSpPr>
        <p:spPr>
          <a:xfrm>
            <a:off x="10837333" y="6470704"/>
            <a:ext cx="973667" cy="274320"/>
          </a:xfrm>
        </p:spPr>
        <p:txBody>
          <a:bodyPr vert="horz" lIns="91440" tIns="45720" rIns="91440" bIns="45720" rtlCol="0" anchor="ctr">
            <a:normAutofit/>
          </a:bodyPr>
          <a:lstStyle/>
          <a:p>
            <a:pPr>
              <a:spcAft>
                <a:spcPts val="600"/>
              </a:spcAft>
            </a:pPr>
            <a:fld id="{294A09A9-5501-47C1-A89A-A340965A2BE2}" type="slidenum">
              <a:rPr lang="en-US" kern="1200">
                <a:solidFill>
                  <a:srgbClr val="FFFFFF">
                    <a:alpha val="80000"/>
                  </a:srgbClr>
                </a:solidFill>
                <a:latin typeface="+mj-lt"/>
                <a:ea typeface="+mn-ea"/>
                <a:cs typeface="+mn-cs"/>
              </a:rPr>
              <a:pPr>
                <a:spcAft>
                  <a:spcPts val="600"/>
                </a:spcAft>
              </a:pPr>
              <a:t>12</a:t>
            </a:fld>
            <a:endParaRPr lang="en-US" kern="1200">
              <a:solidFill>
                <a:srgbClr val="FFFFFF">
                  <a:alpha val="80000"/>
                </a:srgbClr>
              </a:solidFill>
              <a:latin typeface="+mj-lt"/>
              <a:ea typeface="+mn-ea"/>
              <a:cs typeface="+mn-cs"/>
            </a:endParaRPr>
          </a:p>
        </p:txBody>
      </p:sp>
    </p:spTree>
    <p:extLst>
      <p:ext uri="{BB962C8B-B14F-4D97-AF65-F5344CB8AC3E}">
        <p14:creationId xmlns:p14="http://schemas.microsoft.com/office/powerpoint/2010/main" val="279025185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4" ma:contentTypeDescription="Create a new document." ma:contentTypeScope="" ma:versionID="2d714a3296df14eba7a100bb665443ca">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49549bf45bfbbfb6cffed527380e77e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FBB2F3B-6257-41BB-8B64-5AC7494F274B}">
  <ds:schemaRefs>
    <ds:schemaRef ds:uri="http://schemas.microsoft.com/office/2006/documentManagement/types"/>
    <ds:schemaRef ds:uri="71af3243-3dd4-4a8d-8c0d-dd76da1f02a5"/>
    <ds:schemaRef ds:uri="http://www.w3.org/XML/1998/namespace"/>
    <ds:schemaRef ds:uri="http://schemas.microsoft.com/office/infopath/2007/PartnerControls"/>
    <ds:schemaRef ds:uri="http://schemas.microsoft.com/office/2006/metadata/properties"/>
    <ds:schemaRef ds:uri="http://purl.org/dc/elements/1.1/"/>
    <ds:schemaRef ds:uri="http://schemas.openxmlformats.org/package/2006/metadata/core-properties"/>
    <ds:schemaRef ds:uri="http://purl.org/dc/terms/"/>
    <ds:schemaRef ds:uri="230e9df3-be65-4c73-a93b-d1236ebd677e"/>
    <ds:schemaRef ds:uri="16c05727-aa75-4e4a-9b5f-8a80a1165891"/>
    <ds:schemaRef ds:uri="http://schemas.microsoft.com/sharepoint/v3"/>
    <ds:schemaRef ds:uri="http://purl.org/dc/dcmitype/"/>
  </ds:schemaRefs>
</ds:datastoreItem>
</file>

<file path=customXml/itemProps2.xml><?xml version="1.0" encoding="utf-8"?>
<ds:datastoreItem xmlns:ds="http://schemas.openxmlformats.org/officeDocument/2006/customXml" ds:itemID="{614EFF02-EA18-493C-972D-813DB244CB6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ACE2AAA-C718-435C-B4E6-95A08ACAC441}">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Integral</Template>
  <TotalTime>2812</TotalTime>
  <Words>2716</Words>
  <Application>Microsoft Office PowerPoint</Application>
  <PresentationFormat>Widescreen</PresentationFormat>
  <Paragraphs>105</Paragraphs>
  <Slides>12</Slides>
  <Notes>6</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12</vt:i4>
      </vt:variant>
    </vt:vector>
  </HeadingPairs>
  <TitlesOfParts>
    <vt:vector size="23" baseType="lpstr">
      <vt:lpstr>MS Mincho</vt:lpstr>
      <vt:lpstr>Arial</vt:lpstr>
      <vt:lpstr>Calibri</vt:lpstr>
      <vt:lpstr>Dreaming Outloud Pro</vt:lpstr>
      <vt:lpstr>Gill Sans Nova</vt:lpstr>
      <vt:lpstr>Gill Sans Nova Light</vt:lpstr>
      <vt:lpstr>Tahoma</vt:lpstr>
      <vt:lpstr>Tw Cen MT</vt:lpstr>
      <vt:lpstr>Tw Cen MT Condensed</vt:lpstr>
      <vt:lpstr>Wingdings 3</vt:lpstr>
      <vt:lpstr>Integral</vt:lpstr>
      <vt:lpstr>Our Self Evaluation Form 24-25</vt:lpstr>
      <vt:lpstr>Overall Effectiveness Ronald Tree Maintained Nursery School wAs inspected in July 2024 and met all the Ofsted criteria to be a good school.  We believe we also show many outstanding elements, in particular the behaviour and attitudes of our pupils and in their personal development. This is inspired by our passionate, knowledgeable and experienced team of professionals who live and breathe our values and always put the needs of the children first.  </vt:lpstr>
      <vt:lpstr>Our identified strengths:  Warm, welcoming setting with knowledgeable staff and high levels of well-being  Provision for those pupils with SEND Enrichment activities varied and well led Safeguarding our pupils Communication skills for all pupils Working with families  - including in school Sessions and weekly support off site  Our areas to further develop:  New curriculum monitoring children’s care of the learning environment Staff supervision and cpd   </vt:lpstr>
      <vt:lpstr>Our context</vt:lpstr>
      <vt:lpstr>School Development July 2024 Ofsted Recommendations  The school’s work to refine the curriculum is not yet complete. The different documents staff use to plan and deliver the curriculum do not completely link together in a cohesive manner. This means that the sequence of learning that the children receive is not as seamless as it could be. The school needs to complete it’s work on the curriculum so that all staff are completely clear about precisely what children need to know and remember during their time at the nursery  The checks that the school makes on how well the early years curriculum is being implemented are at an early stage. Some staff are developing the leadership knowledge and expertise to make these checks. Therefore, in pockets, the curriculum is not fully implemented as intended. The school should ensure that the systems and processes to make checks on how well the curriculum is being taught and recalled by the children are understood and implemented well by all staff. </vt:lpstr>
      <vt:lpstr>The Quality of Education  Strengths</vt:lpstr>
      <vt:lpstr>The Quality of Education Areas to develop </vt:lpstr>
      <vt:lpstr>Personal Development Ofsted Report 2024:  All children learn to respect and celebrate each other’s differences. They learn how to be thoughtful and caring towards each other. The ‘tiger room’ supports children with SEND to succeed and thrive alongside their peers.  Children feel safe because the nursery environment is welcoming and harmonious.    .  </vt:lpstr>
      <vt:lpstr>Behaviour and Attitudes OFSTED Report Jul 24: Adults model using positive language. This enables children, including those with SEND, to express their emotions and needs in an appropriate way. They learn to understand how their actions can have an impact on their peers and their feelings. This has reduced incidents of falling out. Any issues are quickly resolved so that children can get on with their learning. . </vt:lpstr>
      <vt:lpstr>Leadership and Management  OfSTED Report Jul 2024: Staff appreciate the efforts made by leaders to support their well-being and workload. They feel these actions are having a positive impact on their work-life balance Governors are passionate about their vision for the nursery. They want to ensure that the school continues to meet the needs of the local community  </vt:lpstr>
      <vt:lpstr>Leadership and Management Safeguarding focus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Our Self Evaluation Form Academic year 22-23</dc:title>
  <dc:creator>Deb Thwaites</dc:creator>
  <cp:lastModifiedBy>Head of Ronald Tree Nursery School</cp:lastModifiedBy>
  <cp:revision>50</cp:revision>
  <cp:lastPrinted>2024-05-14T10:33:25Z</cp:lastPrinted>
  <dcterms:created xsi:type="dcterms:W3CDTF">2023-06-05T15:07:26Z</dcterms:created>
  <dcterms:modified xsi:type="dcterms:W3CDTF">2025-06-22T18:25:39Z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